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18" r:id="rId5"/>
  </p:sldMasterIdLst>
  <p:notesMasterIdLst>
    <p:notesMasterId r:id="rId7"/>
  </p:notesMasterIdLst>
  <p:handoutMasterIdLst>
    <p:handoutMasterId r:id="rId8"/>
  </p:handoutMasterIdLst>
  <p:sldIdLst>
    <p:sldId id="29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304" userDrawn="1">
          <p15:clr>
            <a:srgbClr val="A4A3A4"/>
          </p15:clr>
        </p15:guide>
        <p15:guide id="3" pos="285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CD2516-6140-A919-4118-0D14AF9726D4}" name="Sandra Augustin" initials="SA" userId="S::sandra@resolutdesign.onmicrosoft.com::d5cf7946-2817-45e2-8bf7-2498af681c09" providerId="AD"/>
  <p188:author id="{C6C2521E-D9F6-8F5E-FF71-4E3088AEF29A}" name="Harrison, Ia" initials="IH" userId="S::r635618@regence.com::04a6bfe7-f234-45f4-a178-ea4981e7e693" providerId="AD"/>
  <p188:author id="{FB7A8E26-A992-5E8A-E6FA-C7197BDA2FAB}" name="Amber Kienenberger" initials="AK" userId="S::Amber.Kienenberger@bcbsnd.com::72abdf88-2262-4fed-882d-fcf9a99300c1" providerId="AD"/>
  <p188:author id="{153B732A-A4F1-C44C-BB10-8217389FB900}" name="Elizabeth Pansch" initials="EP" userId="S::Elizabeth.Pansch@bcbsnd.com::2ea6eea3-687f-4e35-80c7-c5d6956fdd5a" providerId="AD"/>
  <p188:author id="{CFEF932B-9695-81E1-703E-CAEEA203627E}" name="Benbo, Ryan (BCBSND)" initials="BR" userId="S::ryan.benbo_bcbsnd.com#ext#@cambiahealth.onmicrosoft.com::1843a255-6640-4d64-bf19-923c2d8c81cf" providerId="AD"/>
  <p188:author id="{F6F5622D-22CE-DB0E-79F8-4D22958CA9A8}" name="Boyd, Megan" initials="MB" userId="S::r621140@regence.com::7534f740-1aa8-4a2d-9ee5-bbb71642a1fb" providerId="AD"/>
  <p188:author id="{BDA2A640-049B-3C80-62E9-361CA9B69F9B}" name="Tucker, Karlie (BCBSND)" initials="TK" userId="S::karlie.tucker_bcbsnd.com#ext#@cambiahealth.onmicrosoft.com::23e453ad-2b3a-4d91-9cb9-89a619768dce" providerId="AD"/>
  <p188:author id="{5A7B3845-6E0B-777F-4B2F-B5D2C4771B64}" name="Larson, LeAnn (BCBSND)" initials="LL" userId="S::leann.larson_bcbsnd.com#ext#@cambiahealth.onmicrosoft.com::6dbca94a-246c-4851-a3ab-ab2c547e9bbb" providerId="AD"/>
  <p188:author id="{ACC52151-BCEC-9823-CD50-B89751CC7267}" name="Nicolette Plante" initials="NP" userId="S::Nicolette.Plante@bcbsnd.com::0ba5fb38-b086-4bd5-b091-3f43b33f1d4f" providerId="AD"/>
  <p188:author id="{06E9D55C-3C87-57FF-9868-D1E277FE6FD2}" name="Sells, Jene" initials="SJ" userId="S::r633266@regence.com::ae4a3341-e510-4a38-889d-fe8ec88d36ea" providerId="AD"/>
  <p188:author id="{B9864469-6454-E8EB-60F1-0AB7EFEE84C3}" name="Amber Kienenberger" initials="AK" userId="S::amber.kienenberger_bcbsnd.com#ext#@cambiahealth.onmicrosoft.com::450c81fa-c81b-42e4-b01d-2d565a722b44" providerId="AD"/>
  <p188:author id="{CC8A9C7C-0B28-A81E-48B0-A6593304A1D2}" name="Phillips, Kristy" initials="PK" userId="S::r112340@regence.com::70555228-29ae-436a-871c-2b7f31da04d1" providerId="AD"/>
  <p188:author id="{93731A8A-8C41-2338-882B-619E492B3378}" name="Ashley Hertwig-Frieler" initials="AH" userId="S::Ashley.Hertwig-Frieler@bcbsnd.com::dcdcaf2e-d0f6-4ace-80b2-f0e7293c3518" providerId="AD"/>
  <p188:author id="{98562A99-00AF-E2D6-6671-D475C9CC52F6}" name="Hafermann, Matt" initials="MH" userId="S::r635600@regence.com::760aa703-ed89-4604-b875-721ceb0bde96" providerId="AD"/>
  <p188:author id="{3C622E9C-F729-89DD-E8F0-D7AC22E21D93}" name="Johnson, Allison" initials="JA" userId="S::r110584@regence.com::7daf9b16-645f-48f8-a61c-bc02e659c6bf" providerId="AD"/>
  <p188:author id="{E875F4A2-8A6C-7A57-37B3-652C88C2DBD7}" name="LeAnn Larson" initials="LL" userId="S::leann.larson@bcbsnd.com::00ba2ba2-bee3-46f8-aeb9-8daaabf71c2f" providerId="AD"/>
  <p188:author id="{96D17DA7-60CC-7884-4140-5B1853DA029E}" name="Besirevic, Aldin" initials="AB" userId="S::r645009@regence.com::c9fa27b7-7729-45de-8633-d563659d6410" providerId="AD"/>
  <p188:author id="{0B9E26A9-E189-269A-1357-AECE25BA8E3E}" name="Melissa Richard" initials="MR" userId="S::melissa.richard_bcbsnd.com#ext#@cambiahealth.onmicrosoft.com::4b2c5d82-4680-4605-8029-eec12286544b" providerId="AD"/>
  <p188:author id="{DDF454AF-A657-70E1-6405-2FE94D9DE4E0}" name="Piel, Amy" initials="" userId="S::r628415@regence.com::89d8e7c7-e472-4508-a2e6-fb23e1cb3e35" providerId="AD"/>
  <p188:author id="{82AE7BB7-E7F8-0E9D-488D-481940065429}" name="Karlie Tucker" initials="KT" userId="S::Karlie.Tucker@bcbsnd.com::4c3fc5e8-cbaf-4d95-8eb7-9eda9f3a08d0" providerId="AD"/>
  <p188:author id="{0E2EA2B8-81D7-89C1-AC95-E59ADD764334}" name="Hertwig-Frieler, Ashley (BCBSND)" initials="HA" userId="S::ashley.hertwig-frieler_bcbsnd.com#ext#@cambiahealth.onmicrosoft.com::ad336716-e658-4eaf-846d-fa0753f7e913" providerId="AD"/>
  <p188:author id="{BDE919BF-E039-A4CB-2129-54544002B4B7}" name="Busch, Kimberly (BCBSND)" initials="BK" userId="S::kimberly.busch_bcbsnd.com#ext#@cambiahealth.onmicrosoft.com::6edb8aa4-e6b6-42ec-a52b-61b0a25456e9" providerId="AD"/>
  <p188:author id="{5B783BD6-9B63-E485-855F-E45B4EB4DDF1}" name="Stallcop, Erica" initials="ES" userId="S::r626614@regence.com::8ef4741c-f8dd-4af7-9cc5-f11cb12d3ceb" providerId="AD"/>
  <p188:author id="{3A8F97D8-042E-6EF2-8DE0-9557013C115A}" name="Lauren Graftaas" initials="LG" userId="S::lauren.graftaas_bcbsnd.com#ext#@cambiahealth.onmicrosoft.com::11bcb97f-86cc-4cfa-a377-15ebf799f7d2" providerId="AD"/>
  <p188:author id="{57256AE1-1189-8B0D-E55E-4D757970C9E1}" name="Chris Kulesa" initials="CK" userId="S::chris.kulesa@bcbsnd.com::45384fdc-b484-47bf-8917-d488372425ef" providerId="AD"/>
  <p188:author id="{0835AFED-7E60-2C9C-A33F-04892BE7634F}" name="Florence, Amy" initials="FA" userId="S::r626449@regence.com::6cd7c2a8-3efb-43e9-92f7-dedb205bcf24" providerId="AD"/>
  <p188:author id="{B7090CF3-51A8-E98C-184B-7695C6A777E2}" name="Harris, Lexie" initials="LH" userId="S::r642088@regence.com::62659fb3-7805-445b-939b-5a1e0efdf617" providerId="AD"/>
  <p188:author id="{4BD5F4F4-C19F-CD72-AFC8-C62A1D69FA91}" name="Melissa Richard" initials="MR" userId="S::Melissa.Richard@bcbsnd.com::4b20d16a-50db-44ef-8d4f-b9df963bd2b7" providerId="AD"/>
  <p188:author id="{00F6FFF4-1905-FE10-EFBE-DDA1FE4DF0FE}" name="Kimberly Busch" initials="KB" userId="S::Kimberly.Busch@bcbsnd.com::d220dc54-1748-410c-9ed2-8775e19e834a" providerId="AD"/>
  <p188:author id="{638662FD-645B-A876-7DC4-0BA028D090DC}" name="Callahan, Kathleen" initials="KC" userId="S::r643769@regence.com::57c3f91f-2baa-46b0-9578-40984a87f5f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pbell, Rachele" initials="CR" lastIdx="19" clrIdx="0">
    <p:extLst>
      <p:ext uri="{19B8F6BF-5375-455C-9EA6-DF929625EA0E}">
        <p15:presenceInfo xmlns:p15="http://schemas.microsoft.com/office/powerpoint/2012/main" userId="S::r628899@regence.com::b082a48e-a2d8-4487-8206-6f9d52162ce2" providerId="AD"/>
      </p:ext>
    </p:extLst>
  </p:cmAuthor>
  <p:cmAuthor id="2" name="Leslie, Beau" initials="LB" lastIdx="8" clrIdx="1">
    <p:extLst>
      <p:ext uri="{19B8F6BF-5375-455C-9EA6-DF929625EA0E}">
        <p15:presenceInfo xmlns:p15="http://schemas.microsoft.com/office/powerpoint/2012/main" userId="S::r628965@regence.com::46aa26da-d1ed-4765-8e7c-aa762fe59aba" providerId="AD"/>
      </p:ext>
    </p:extLst>
  </p:cmAuthor>
  <p:cmAuthor id="3" name="Sandra Augustin" initials="SA" lastIdx="11" clrIdx="2">
    <p:extLst>
      <p:ext uri="{19B8F6BF-5375-455C-9EA6-DF929625EA0E}">
        <p15:presenceInfo xmlns:p15="http://schemas.microsoft.com/office/powerpoint/2012/main" userId="S::sandra@resolutdesign.onmicrosoft.com::d5cf7946-2817-45e2-8bf7-2498af681c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5ED"/>
    <a:srgbClr val="F8FAFE"/>
    <a:srgbClr val="EAEEF4"/>
    <a:srgbClr val="E5E9F5"/>
    <a:srgbClr val="E9E9E9"/>
    <a:srgbClr val="057BB2"/>
    <a:srgbClr val="DBDEE9"/>
    <a:srgbClr val="BFE5F5"/>
    <a:srgbClr val="004980"/>
    <a:srgbClr val="3A4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16DA210-FB5B-4158-B5E0-FEB733F419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66"/>
    <p:restoredTop sz="94795"/>
  </p:normalViewPr>
  <p:slideViewPr>
    <p:cSldViewPr snapToGrid="0">
      <p:cViewPr varScale="1">
        <p:scale>
          <a:sx n="106" d="100"/>
          <a:sy n="106" d="100"/>
        </p:scale>
        <p:origin x="200" y="392"/>
      </p:cViewPr>
      <p:guideLst>
        <p:guide orient="horz" pos="2160"/>
        <p:guide pos="2304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4116C6-6ED0-9825-B1D3-E4DC8659F7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B2ECE-B5A4-A171-0C98-52869E362F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CF2EE-7DD5-664C-A205-A47D28B34801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FE83C-56F3-2C35-2B4F-294AD287FE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CD1D4-A952-E87B-056B-2BA1410EDD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6C4DE-9E0B-5A42-B18F-32BA4CE79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08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97226CA-F88B-874E-96D4-83C93CCAD005}" type="datetimeFigureOut">
              <a:rPr lang="en-US" smtClean="0"/>
              <a:pPr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F1D05584-96DA-4540-B93C-59C2FC82A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1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5006B-EA7F-9B5B-250E-937513239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A1457E-3F23-519E-EFDC-F45DE716E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39BA5-EB18-D057-82D5-98902E902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4C737-2C23-C59A-C5B2-CA11E0C57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D05584-96DA-4540-B93C-59C2FC82A79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80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067C2E-6F49-229D-23DC-0AD78132CF01}"/>
              </a:ext>
            </a:extLst>
          </p:cNvPr>
          <p:cNvSpPr/>
          <p:nvPr userDrawn="1"/>
        </p:nvSpPr>
        <p:spPr>
          <a:xfrm>
            <a:off x="1524" y="6327648"/>
            <a:ext cx="12188952" cy="5303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D23930A-A9D6-B640-9C21-28E2BE726A5E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76072" y="2025040"/>
            <a:ext cx="8621715" cy="2387600"/>
          </a:xfrm>
        </p:spPr>
        <p:txBody>
          <a:bodyPr anchor="b"/>
          <a:lstStyle>
            <a:lvl1pPr algn="l">
              <a:lnSpc>
                <a:spcPct val="85000"/>
              </a:lnSpc>
              <a:defRPr sz="5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C3AE0-61D2-0E42-A695-046A341F72E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76071" y="4987154"/>
            <a:ext cx="8621715" cy="572110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DD4C97-76DF-3C45-8903-88DB276C4AB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576071" y="5556089"/>
            <a:ext cx="8621715" cy="666750"/>
          </a:xfr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25880" indent="0">
              <a:buNone/>
              <a:defRPr>
                <a:solidFill>
                  <a:schemeClr val="bg1"/>
                </a:solidFill>
              </a:defRPr>
            </a:lvl4pPr>
            <a:lvl5pPr marL="173736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AB39E0-6417-52CF-2184-BA12FFDB8799}"/>
              </a:ext>
            </a:extLst>
          </p:cNvPr>
          <p:cNvSpPr/>
          <p:nvPr userDrawn="1"/>
        </p:nvSpPr>
        <p:spPr>
          <a:xfrm>
            <a:off x="571500" y="6589285"/>
            <a:ext cx="321303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BCBSND.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 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176B2DE-5367-0764-D165-F4F49166A808}"/>
              </a:ext>
            </a:extLst>
          </p:cNvPr>
          <p:cNvGrpSpPr/>
          <p:nvPr userDrawn="1"/>
        </p:nvGrpSpPr>
        <p:grpSpPr>
          <a:xfrm>
            <a:off x="571500" y="-4396"/>
            <a:ext cx="2195147" cy="1161453"/>
            <a:chOff x="571499" y="0"/>
            <a:chExt cx="2454611" cy="1298736"/>
          </a:xfrm>
        </p:grpSpPr>
        <p:sp>
          <p:nvSpPr>
            <p:cNvPr id="9" name="Round Same Side Corner Rectangle 8">
              <a:extLst>
                <a:ext uri="{FF2B5EF4-FFF2-40B4-BE49-F238E27FC236}">
                  <a16:creationId xmlns:a16="http://schemas.microsoft.com/office/drawing/2014/main" id="{E73402B1-31DC-9B4D-85BC-8ED9BF559543}"/>
                </a:ext>
              </a:extLst>
            </p:cNvPr>
            <p:cNvSpPr/>
            <p:nvPr userDrawn="1"/>
          </p:nvSpPr>
          <p:spPr>
            <a:xfrm>
              <a:off x="571499" y="0"/>
              <a:ext cx="2454611" cy="1298736"/>
            </a:xfrm>
            <a:prstGeom prst="round2SameRect">
              <a:avLst>
                <a:gd name="adj1" fmla="val 0"/>
                <a:gd name="adj2" fmla="val 99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600"/>
                </a:spcAft>
              </a:pPr>
              <a:endParaRPr lang="en-US" sz="1600" err="1">
                <a:solidFill>
                  <a:schemeClr val="bg1"/>
                </a:solidFill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D4865C0-E73E-5197-EC83-5C239C5031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29695" y="375201"/>
              <a:ext cx="1738218" cy="570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4250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D23930A-A9D6-B640-9C21-28E2BE726A5E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76072" y="2025040"/>
            <a:ext cx="8621715" cy="2387600"/>
          </a:xfrm>
        </p:spPr>
        <p:txBody>
          <a:bodyPr anchor="b"/>
          <a:lstStyle>
            <a:lvl1pPr algn="l">
              <a:lnSpc>
                <a:spcPct val="85000"/>
              </a:lnSpc>
              <a:defRPr sz="5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C3AE0-61D2-0E42-A695-046A341F72E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76071" y="4987154"/>
            <a:ext cx="8621715" cy="572110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DD4C97-76DF-3C45-8903-88DB276C4AB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576071" y="5556089"/>
            <a:ext cx="8621715" cy="666750"/>
          </a:xfr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25880" indent="0">
              <a:buNone/>
              <a:defRPr>
                <a:solidFill>
                  <a:schemeClr val="bg1"/>
                </a:solidFill>
              </a:defRPr>
            </a:lvl4pPr>
            <a:lvl5pPr marL="173736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4AE940-7FAE-A4A5-0B73-DD4465330618}"/>
              </a:ext>
            </a:extLst>
          </p:cNvPr>
          <p:cNvSpPr/>
          <p:nvPr userDrawn="1"/>
        </p:nvSpPr>
        <p:spPr>
          <a:xfrm>
            <a:off x="571500" y="6589285"/>
            <a:ext cx="321303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800" b="0" i="0">
                <a:solidFill>
                  <a:schemeClr val="tx1"/>
                </a:solidFill>
                <a:latin typeface="Arial" panose="020B0604020202020204" pitchFamily="34" charset="0"/>
              </a:rPr>
              <a:t>© 2026 BCBSND.</a:t>
            </a:r>
            <a:r>
              <a:rPr lang="en-US" sz="800" b="0" i="0" baseline="0">
                <a:solidFill>
                  <a:schemeClr val="tx1"/>
                </a:solidFill>
                <a:latin typeface="Arial" panose="020B0604020202020204" pitchFamily="34" charset="0"/>
              </a:rPr>
              <a:t> All rights reserved. Private and confidential.</a:t>
            </a:r>
            <a:endParaRPr lang="en-US" sz="8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A43910-5297-1BCB-7143-772C19E6C5BE}"/>
              </a:ext>
            </a:extLst>
          </p:cNvPr>
          <p:cNvSpPr/>
          <p:nvPr userDrawn="1"/>
        </p:nvSpPr>
        <p:spPr>
          <a:xfrm>
            <a:off x="-4317" y="6327648"/>
            <a:ext cx="12200634" cy="5303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5CFFD2-7632-8C46-84CA-CE650E62E7A2}"/>
              </a:ext>
            </a:extLst>
          </p:cNvPr>
          <p:cNvSpPr/>
          <p:nvPr userDrawn="1"/>
        </p:nvSpPr>
        <p:spPr>
          <a:xfrm>
            <a:off x="562866" y="6590139"/>
            <a:ext cx="321303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BCBSND.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 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7CA1E35-16A0-3910-F6FC-47DA5CEC9D4E}"/>
              </a:ext>
            </a:extLst>
          </p:cNvPr>
          <p:cNvGrpSpPr/>
          <p:nvPr userDrawn="1"/>
        </p:nvGrpSpPr>
        <p:grpSpPr>
          <a:xfrm>
            <a:off x="571500" y="-4396"/>
            <a:ext cx="2195147" cy="1161453"/>
            <a:chOff x="571499" y="0"/>
            <a:chExt cx="2454611" cy="1298736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E0326179-F9E8-E925-CE6C-EAB378FCAB73}"/>
                </a:ext>
              </a:extLst>
            </p:cNvPr>
            <p:cNvSpPr/>
            <p:nvPr userDrawn="1"/>
          </p:nvSpPr>
          <p:spPr>
            <a:xfrm>
              <a:off x="571499" y="0"/>
              <a:ext cx="2454611" cy="1298736"/>
            </a:xfrm>
            <a:prstGeom prst="round2SameRect">
              <a:avLst>
                <a:gd name="adj1" fmla="val 0"/>
                <a:gd name="adj2" fmla="val 99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600"/>
                </a:spcAft>
              </a:pPr>
              <a:endParaRPr lang="en-US" sz="1600" err="1">
                <a:solidFill>
                  <a:schemeClr val="bg1"/>
                </a:solidFill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96ABC9-DD28-B5C7-338B-B57B2C1FF6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29695" y="375201"/>
              <a:ext cx="1738218" cy="570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2826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CC1BBE-FE2D-4107-6898-2ADB1120A595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-181" b="18270"/>
          <a:stretch>
            <a:fillRect/>
          </a:stretch>
        </p:blipFill>
        <p:spPr>
          <a:xfrm>
            <a:off x="2356" y="-18464"/>
            <a:ext cx="12189644" cy="6344691"/>
          </a:xfrm>
          <a:prstGeom prst="rect">
            <a:avLst/>
          </a:prstGeom>
        </p:spPr>
      </p:pic>
      <p:pic>
        <p:nvPicPr>
          <p:cNvPr id="14" name="Picture 13" hidden="1">
            <a:extLst>
              <a:ext uri="{FF2B5EF4-FFF2-40B4-BE49-F238E27FC236}">
                <a16:creationId xmlns:a16="http://schemas.microsoft.com/office/drawing/2014/main" id="{AF87003D-CE73-C22E-6E74-4F86B1A087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86" t="222" r="-232" b="23857"/>
          <a:stretch>
            <a:fillRect/>
          </a:stretch>
        </p:blipFill>
        <p:spPr>
          <a:xfrm>
            <a:off x="30508" y="0"/>
            <a:ext cx="12199614" cy="63262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666925-2F3D-B431-B31E-EB2C15EE4458}"/>
              </a:ext>
            </a:extLst>
          </p:cNvPr>
          <p:cNvSpPr/>
          <p:nvPr userDrawn="1"/>
        </p:nvSpPr>
        <p:spPr>
          <a:xfrm rot="10800000">
            <a:off x="-3807" y="0"/>
            <a:ext cx="12199614" cy="6330622"/>
          </a:xfrm>
          <a:prstGeom prst="rect">
            <a:avLst/>
          </a:prstGeom>
          <a:gradFill flip="none" rotWithShape="1">
            <a:gsLst>
              <a:gs pos="74000">
                <a:srgbClr val="0073C9">
                  <a:lumMod val="40000"/>
                  <a:alpha val="43000"/>
                </a:srgbClr>
              </a:gs>
              <a:gs pos="25000">
                <a:srgbClr val="0073C9">
                  <a:alpha val="0"/>
                  <a:lumMod val="40000"/>
                </a:srgbClr>
              </a:gs>
            </a:gsLst>
            <a:lin ang="19200000" scaled="0"/>
            <a:tileRect/>
          </a:gradFill>
          <a:ln w="28575" cap="flat" cmpd="sng" algn="ctr">
            <a:noFill/>
            <a:prstDash val="solid"/>
          </a:ln>
          <a:effectLst/>
        </p:spPr>
        <p:txBody>
          <a:bodyPr lIns="45720" tIns="45720" r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sz="1200" kern="0">
              <a:solidFill>
                <a:srgbClr val="79BDE8">
                  <a:lumMod val="50000"/>
                </a:srgb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D23930A-A9D6-B640-9C21-28E2BE726A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3" y="2025040"/>
            <a:ext cx="6018366" cy="2387600"/>
          </a:xfrm>
        </p:spPr>
        <p:txBody>
          <a:bodyPr anchor="b"/>
          <a:lstStyle>
            <a:lvl1pPr algn="l">
              <a:lnSpc>
                <a:spcPct val="85000"/>
              </a:lnSpc>
              <a:defRPr sz="5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C3AE0-61D2-0E42-A695-046A341F72E5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76072" y="4987154"/>
            <a:ext cx="6018366" cy="572110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5DD4C97-76DF-3C45-8903-88DB276C4AB1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576072" y="5556089"/>
            <a:ext cx="6018366" cy="666750"/>
          </a:xfr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25880" indent="0">
              <a:buNone/>
              <a:defRPr>
                <a:solidFill>
                  <a:schemeClr val="bg1"/>
                </a:solidFill>
              </a:defRPr>
            </a:lvl4pPr>
            <a:lvl5pPr marL="173736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36B336-214C-799F-A98C-DB625B377473}"/>
              </a:ext>
            </a:extLst>
          </p:cNvPr>
          <p:cNvSpPr/>
          <p:nvPr userDrawn="1"/>
        </p:nvSpPr>
        <p:spPr>
          <a:xfrm>
            <a:off x="571500" y="6589285"/>
            <a:ext cx="55245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Blue Cross Blue Shield of North Dakota. 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C1B50C-6E9A-2476-357A-5E53BC196F90}"/>
              </a:ext>
            </a:extLst>
          </p:cNvPr>
          <p:cNvGrpSpPr/>
          <p:nvPr userDrawn="1"/>
        </p:nvGrpSpPr>
        <p:grpSpPr>
          <a:xfrm>
            <a:off x="571500" y="-4396"/>
            <a:ext cx="2195147" cy="1161453"/>
            <a:chOff x="571499" y="0"/>
            <a:chExt cx="2454611" cy="1298736"/>
          </a:xfrm>
        </p:grpSpPr>
        <p:sp>
          <p:nvSpPr>
            <p:cNvPr id="5" name="Round Same Side Corner Rectangle 4">
              <a:extLst>
                <a:ext uri="{FF2B5EF4-FFF2-40B4-BE49-F238E27FC236}">
                  <a16:creationId xmlns:a16="http://schemas.microsoft.com/office/drawing/2014/main" id="{A4321048-8EE4-6A82-9657-4FFFAE26482B}"/>
                </a:ext>
              </a:extLst>
            </p:cNvPr>
            <p:cNvSpPr/>
            <p:nvPr userDrawn="1"/>
          </p:nvSpPr>
          <p:spPr>
            <a:xfrm>
              <a:off x="571499" y="0"/>
              <a:ext cx="2454611" cy="1298736"/>
            </a:xfrm>
            <a:prstGeom prst="round2SameRect">
              <a:avLst>
                <a:gd name="adj1" fmla="val 0"/>
                <a:gd name="adj2" fmla="val 995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spcAft>
                  <a:spcPts val="600"/>
                </a:spcAft>
              </a:pPr>
              <a:endParaRPr lang="en-US" sz="1600" err="1">
                <a:solidFill>
                  <a:schemeClr val="bg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FE592C-DBE1-E9FD-E3A7-251AC901EC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929695" y="375201"/>
              <a:ext cx="1738218" cy="570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7341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F4D7A79-5953-A14D-9AB9-FC2E9B1BEFBB}"/>
              </a:ext>
            </a:extLst>
          </p:cNvPr>
          <p:cNvCxnSpPr>
            <a:cxnSpLocks/>
          </p:cNvCxnSpPr>
          <p:nvPr userDrawn="1"/>
        </p:nvCxnSpPr>
        <p:spPr>
          <a:xfrm>
            <a:off x="4262906" y="644906"/>
            <a:ext cx="0" cy="5253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B2F7155-841D-E24A-AC6E-5FDFCB397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1247" y="644907"/>
            <a:ext cx="6633074" cy="5253618"/>
          </a:xfrm>
        </p:spPr>
        <p:txBody>
          <a:bodyPr anchor="ctr"/>
          <a:lstStyle>
            <a:lvl1pPr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20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01B841F-A7FD-8790-CD32-336CBD52BF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1500" y="644906"/>
            <a:ext cx="2983066" cy="5253617"/>
          </a:xfrm>
        </p:spPr>
        <p:txBody>
          <a:bodyPr anchor="ctr">
            <a:no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None/>
              <a:defRPr sz="36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99294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F4D7A79-5953-A14D-9AB9-FC2E9B1BEFBB}"/>
              </a:ext>
            </a:extLst>
          </p:cNvPr>
          <p:cNvCxnSpPr>
            <a:cxnSpLocks/>
          </p:cNvCxnSpPr>
          <p:nvPr userDrawn="1"/>
        </p:nvCxnSpPr>
        <p:spPr>
          <a:xfrm>
            <a:off x="4262906" y="644906"/>
            <a:ext cx="0" cy="525361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B2F7155-841D-E24A-AC6E-5FDFCB397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1247" y="644907"/>
            <a:ext cx="6633074" cy="5253618"/>
          </a:xfrm>
        </p:spPr>
        <p:txBody>
          <a:bodyPr anchor="ctr"/>
          <a:lstStyle>
            <a:lvl1pPr>
              <a:buFont typeface="Wingdings" pitchFamily="2" charset="2"/>
              <a:buChar char="§"/>
              <a:defRPr sz="2400">
                <a:solidFill>
                  <a:schemeClr val="bg1"/>
                </a:solidFill>
              </a:defRPr>
            </a:lvl1pPr>
            <a:lvl2pPr>
              <a:buFont typeface="System Font Regular"/>
              <a:buChar char="‒"/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buFont typeface="Wingdings" pitchFamily="2" charset="2"/>
              <a:buChar char="§"/>
              <a:defRPr sz="2000">
                <a:solidFill>
                  <a:schemeClr val="bg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5pPr>
            <a:lvl6pPr>
              <a:defRPr sz="1600">
                <a:solidFill>
                  <a:schemeClr val="bg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01B841F-A7FD-8790-CD32-336CBD52BF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1500" y="644906"/>
            <a:ext cx="2983066" cy="5253617"/>
          </a:xfrm>
        </p:spPr>
        <p:txBody>
          <a:bodyPr anchor="ctr">
            <a:no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None/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6B3FE4D-025E-A16F-3C98-E7DAD6B53DBE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and Blue Shield Association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7842D-CE8E-E8A0-7F94-F96464743D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78839" y="6436139"/>
            <a:ext cx="1005840" cy="3301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450EC3C-9FDC-EDD7-40DE-01E9F8F9D45F}"/>
              </a:ext>
            </a:extLst>
          </p:cNvPr>
          <p:cNvSpPr/>
          <p:nvPr userDrawn="1"/>
        </p:nvSpPr>
        <p:spPr>
          <a:xfrm>
            <a:off x="571500" y="6589285"/>
            <a:ext cx="55245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Blue Cross Blue Shield of North Dakota. 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44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4AFFE-E241-FA43-92FB-D74E56102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D162A86C-9B05-E546-9884-A9851032DF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71499" y="169244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77EC417-D509-C447-BDD1-646B0A80C87F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432299" y="169244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BD0AA0C-1662-9948-A6CA-CDCCC033027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262619" y="169244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619BEB03-07C9-0B44-9BF4-9EA5047E22A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71499" y="329772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5B1A44F1-C177-6741-8148-C50FC266A11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432299" y="329772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944D03D9-E05A-DD4C-924B-9CFA07804B3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262619" y="329772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1B846629-4263-EC49-89A7-FE620514D333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71499" y="490300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BA235091-47B1-DC4A-912F-2838900AF55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432299" y="490300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8" name="Text Placeholder 7">
            <a:extLst>
              <a:ext uri="{FF2B5EF4-FFF2-40B4-BE49-F238E27FC236}">
                <a16:creationId xmlns:a16="http://schemas.microsoft.com/office/drawing/2014/main" id="{226157F1-4D00-8742-8E05-9B24D1F8B38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262619" y="4903002"/>
            <a:ext cx="3349625" cy="134778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41204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4AFFE-E241-FA43-92FB-D74E56102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24DE631-0CAD-9DBD-39A0-FD20316D58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49056" y="1588772"/>
            <a:ext cx="2743200" cy="274319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2D749407-06A5-623D-34DD-D18E875BCB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41065" y="1588772"/>
            <a:ext cx="2743200" cy="274319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88092FC-15AD-4ADB-4A37-D0AC6061F82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445843" y="4645421"/>
            <a:ext cx="3349625" cy="134778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83DBDF6E-6353-B1A6-B63F-C681E6DD2BC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437852" y="4645421"/>
            <a:ext cx="3349625" cy="134778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3788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4AFFE-E241-FA43-92FB-D74E56102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F24DE631-0CAD-9DBD-39A0-FD20316D582E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078901" y="1192621"/>
            <a:ext cx="1554481" cy="155448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88092FC-15AD-4ADB-4A37-D0AC6061F82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71500" y="2868627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A3E6541B-9196-4555-73D7-384A336F970B}"/>
              </a:ext>
            </a:extLst>
          </p:cNvPr>
          <p:cNvSpPr>
            <a:spLocks noGrp="1" noChangeAspect="1"/>
          </p:cNvSpPr>
          <p:nvPr>
            <p:ph type="pic" sz="quarter" idx="42"/>
          </p:nvPr>
        </p:nvSpPr>
        <p:spPr>
          <a:xfrm>
            <a:off x="3911823" y="1192621"/>
            <a:ext cx="1554481" cy="155448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3694AFA-7D34-1C8C-DBD4-DB86BBA71682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6741832" y="1192621"/>
            <a:ext cx="1554481" cy="155448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3569ABC9-8A0D-BCE6-B135-5CBBE5FE848C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9569377" y="1192621"/>
            <a:ext cx="1554481" cy="155448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D800752-7D4F-E638-394D-9F1896A24DBF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401508" y="2868627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CC4F52-98BA-2717-E712-18CA664950E0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231516" y="2868627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60858CA-95B3-A6BD-F603-0D4431B1A25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9061525" y="2868627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0BA7AF4-D2A6-DA19-5D16-0A5CB6038AEE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1078901" y="3774460"/>
            <a:ext cx="1554480" cy="155447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6850BA15-B2A5-1880-465B-00112AD13E2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1500" y="5450465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0F3333B-81E0-E88C-9A79-F63B3388B60C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3911823" y="3774460"/>
            <a:ext cx="1554480" cy="155447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127F63C-8D1D-23E4-88C4-7C65E39BDD4E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6741832" y="3774460"/>
            <a:ext cx="1554480" cy="155447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FD55C88-2FF9-1F0E-58B2-4021EF2DC44F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9569377" y="3774460"/>
            <a:ext cx="1554480" cy="155447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80E19FB1-544A-30F0-C7FE-48BC64B8B57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401508" y="5450465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F108B601-3E10-24C2-949F-6E708270608B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231516" y="5450465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EE0B7C84-BB96-19E4-3728-B5E6066B87D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061525" y="5450465"/>
            <a:ext cx="2558975" cy="627604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2588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73736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 marL="2148840" indent="0">
              <a:buFont typeface="Arial" panose="020B0604020202020204" pitchFamily="34" charset="0"/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44619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5F64E5-388A-EC47-BF60-B9759AD9F29A}"/>
              </a:ext>
            </a:extLst>
          </p:cNvPr>
          <p:cNvSpPr/>
          <p:nvPr userDrawn="1"/>
        </p:nvSpPr>
        <p:spPr>
          <a:xfrm>
            <a:off x="0" y="0"/>
            <a:ext cx="12192000" cy="4704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80224-5B06-3543-B1AD-2B92159A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566217"/>
            <a:ext cx="7867650" cy="2852737"/>
          </a:xfrm>
        </p:spPr>
        <p:txBody>
          <a:bodyPr anchor="b"/>
          <a:lstStyle>
            <a:lvl1pPr>
              <a:lnSpc>
                <a:spcPct val="85000"/>
              </a:lnSpc>
              <a:defRPr sz="4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CCE64-B16B-354E-9702-5B56F4DD0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5047488"/>
            <a:ext cx="7867650" cy="9349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28D43-22C9-A541-F61F-DD3A58FF5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FA09FF8-3032-5521-B0DB-AC5AF29FE99E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and Blue Shield Association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BD5B18-7BF6-EFAF-1E98-10DE61CB4E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78839" y="6436139"/>
            <a:ext cx="1005839" cy="3301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CD1FBA-44BD-F517-7556-F24C4BA3ABC0}"/>
              </a:ext>
            </a:extLst>
          </p:cNvPr>
          <p:cNvSpPr/>
          <p:nvPr userDrawn="1"/>
        </p:nvSpPr>
        <p:spPr>
          <a:xfrm>
            <a:off x="571500" y="6589285"/>
            <a:ext cx="55245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Blue Cross Blue Shield of North Dakota. 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30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5F64E5-388A-EC47-BF60-B9759AD9F29A}"/>
              </a:ext>
            </a:extLst>
          </p:cNvPr>
          <p:cNvSpPr/>
          <p:nvPr userDrawn="1"/>
        </p:nvSpPr>
        <p:spPr>
          <a:xfrm>
            <a:off x="0" y="0"/>
            <a:ext cx="12192000" cy="4704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80224-5B06-3543-B1AD-2B92159A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566217"/>
            <a:ext cx="7867650" cy="2852737"/>
          </a:xfrm>
        </p:spPr>
        <p:txBody>
          <a:bodyPr anchor="b"/>
          <a:lstStyle>
            <a:lvl1pPr>
              <a:lnSpc>
                <a:spcPct val="85000"/>
              </a:lnSpc>
              <a:defRPr sz="4400"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CCE64-B16B-354E-9702-5B56F4DD0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5047488"/>
            <a:ext cx="7867650" cy="93494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335F8-66AF-B943-9B6D-0FE672F2E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AD842A-45D3-801A-2761-2F95073D60C3}"/>
              </a:ext>
            </a:extLst>
          </p:cNvPr>
          <p:cNvSpPr/>
          <p:nvPr userDrawn="1"/>
        </p:nvSpPr>
        <p:spPr>
          <a:xfrm>
            <a:off x="571500" y="6589285"/>
            <a:ext cx="55245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Blue Cross Blue Shield of North Dakota. 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E56721F-6A5D-02EC-25DB-2AF05C4E3D83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and Blue Shield Association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6BD18B-6C2E-1784-A879-5BA739F349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78839" y="6436139"/>
            <a:ext cx="1005839" cy="3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5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81FA885-63CE-E368-1E39-346D2781A048}"/>
              </a:ext>
            </a:extLst>
          </p:cNvPr>
          <p:cNvSpPr/>
          <p:nvPr userDrawn="1"/>
        </p:nvSpPr>
        <p:spPr>
          <a:xfrm>
            <a:off x="-4317" y="6327648"/>
            <a:ext cx="12200634" cy="5303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80224-5B06-3543-B1AD-2B92159A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566217"/>
            <a:ext cx="7867650" cy="2852737"/>
          </a:xfrm>
        </p:spPr>
        <p:txBody>
          <a:bodyPr anchor="b"/>
          <a:lstStyle>
            <a:lvl1pPr>
              <a:lnSpc>
                <a:spcPct val="85000"/>
              </a:lnSpc>
              <a:defRPr sz="4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CCE64-B16B-354E-9702-5B56F4DD0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5047488"/>
            <a:ext cx="7867650" cy="93494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335F8-66AF-B943-9B6D-0FE672F2E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BA273-25C1-4DFD-BF4A-BC8F75C576C9}"/>
              </a:ext>
            </a:extLst>
          </p:cNvPr>
          <p:cNvSpPr/>
          <p:nvPr userDrawn="1"/>
        </p:nvSpPr>
        <p:spPr>
          <a:xfrm>
            <a:off x="571500" y="6589285"/>
            <a:ext cx="321303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BCBSND.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 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ED81055-D1CF-51F8-6C0B-D4EF8CC74897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and Blue Shield Association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9749A6-B68A-8632-EA05-C64DC7A29A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78839" y="6436139"/>
            <a:ext cx="1005839" cy="3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79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B4BC8B-9029-B8F9-238A-87C8D20E84B6}"/>
              </a:ext>
            </a:extLst>
          </p:cNvPr>
          <p:cNvSpPr/>
          <p:nvPr userDrawn="1"/>
        </p:nvSpPr>
        <p:spPr>
          <a:xfrm>
            <a:off x="-4317" y="6327648"/>
            <a:ext cx="12200634" cy="5303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D80224-5B06-3543-B1AD-2B92159A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566217"/>
            <a:ext cx="7867650" cy="2852737"/>
          </a:xfrm>
        </p:spPr>
        <p:txBody>
          <a:bodyPr anchor="b"/>
          <a:lstStyle>
            <a:lvl1pPr>
              <a:lnSpc>
                <a:spcPct val="85000"/>
              </a:lnSpc>
              <a:defRPr sz="4400"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CCE64-B16B-354E-9702-5B56F4DD0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5047488"/>
            <a:ext cx="7867650" cy="93494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335F8-66AF-B943-9B6D-0FE672F2E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2BA273-25C1-4DFD-BF4A-BC8F75C576C9}"/>
              </a:ext>
            </a:extLst>
          </p:cNvPr>
          <p:cNvSpPr/>
          <p:nvPr userDrawn="1"/>
        </p:nvSpPr>
        <p:spPr>
          <a:xfrm>
            <a:off x="571500" y="6589285"/>
            <a:ext cx="3213031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800" b="0" i="0">
                <a:solidFill>
                  <a:schemeClr val="bg1"/>
                </a:solidFill>
                <a:latin typeface="Arial" panose="020B0604020202020204" pitchFamily="34" charset="0"/>
              </a:rPr>
              <a:t>© 2026 BCBSND.</a:t>
            </a:r>
            <a:r>
              <a:rPr lang="en-US" sz="800" b="0" i="0" baseline="0">
                <a:solidFill>
                  <a:schemeClr val="bg1"/>
                </a:solidFill>
                <a:latin typeface="Arial" panose="020B0604020202020204" pitchFamily="34" charset="0"/>
              </a:rPr>
              <a:t> All rights reserved. Private and confidential.</a:t>
            </a:r>
            <a:endParaRPr lang="en-US" sz="800" b="0" i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098676-92C9-6953-5908-492E893CA9CC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and Blue Shield Association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0B73DF-21C5-C670-2E7E-F159C62807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878839" y="6436139"/>
            <a:ext cx="1005839" cy="3301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22E7EE-66FB-6111-47CD-1E1F8B85D458}"/>
              </a:ext>
            </a:extLst>
          </p:cNvPr>
          <p:cNvSpPr txBox="1"/>
          <p:nvPr userDrawn="1"/>
        </p:nvSpPr>
        <p:spPr>
          <a:xfrm>
            <a:off x="3631096" y="3260035"/>
            <a:ext cx="65" cy="2498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</a:pPr>
            <a:endParaRPr lang="en-US" sz="1600" err="1"/>
          </a:p>
        </p:txBody>
      </p:sp>
    </p:spTree>
    <p:extLst>
      <p:ext uri="{BB962C8B-B14F-4D97-AF65-F5344CB8AC3E}">
        <p14:creationId xmlns:p14="http://schemas.microsoft.com/office/powerpoint/2010/main" val="4035203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loc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8682B-F1F0-2A41-B9A3-FA109D8E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EB0BF-4D78-A947-A95C-E374D888C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90688"/>
            <a:ext cx="10105086" cy="4572000"/>
          </a:xfrm>
        </p:spPr>
        <p:txBody>
          <a:bodyPr/>
          <a:lstStyle>
            <a:lvl1pPr>
              <a:buFont typeface="Wingdings" pitchFamily="2" charset="2"/>
              <a:buChar char="§"/>
              <a:defRPr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77BBD-0B93-024E-90CC-BE7EA857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54CC0D-B962-994A-B1D8-4F658483FD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8671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Block 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8682B-F1F0-2A41-B9A3-FA109D8E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EB0BF-4D78-A947-A95C-E374D888C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690688"/>
            <a:ext cx="10105086" cy="4572000"/>
          </a:xfrm>
        </p:spPr>
        <p:txBody>
          <a:bodyPr/>
          <a:lstStyle>
            <a:lvl1pPr>
              <a:buFont typeface="Wingdings" pitchFamily="2" charset="2"/>
              <a:buChar char="§"/>
              <a:defRPr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77BBD-0B93-024E-90CC-BE7EA857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254CC0D-B962-994A-B1D8-4F658483FD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488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085C17-A277-E724-44D4-673B0F9AA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691640"/>
            <a:ext cx="5181600" cy="4572000"/>
          </a:xfrm>
          <a:prstGeom prst="roundRect">
            <a:avLst>
              <a:gd name="adj" fmla="val 3030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AD18998-8F75-0282-0903-F79638BFC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2721" y="1691640"/>
            <a:ext cx="5181600" cy="4572000"/>
          </a:xfrm>
          <a:prstGeom prst="roundRect">
            <a:avLst>
              <a:gd name="adj" fmla="val 3841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167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CA14B-8AF8-FC49-8CA1-F3C1AF52E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691640"/>
            <a:ext cx="5181600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3E7D7-7C54-9C4A-B503-4C6938489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2721" y="1691640"/>
            <a:ext cx="5181600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451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oxe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CA14B-8AF8-FC49-8CA1-F3C1AF52E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691640"/>
            <a:ext cx="5181600" cy="4572000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3E7D7-7C54-9C4A-B503-4C6938489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2721" y="1691640"/>
            <a:ext cx="5181600" cy="4572000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7085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Boxe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CA14B-8AF8-FC49-8CA1-F3C1AF52E5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691640"/>
            <a:ext cx="5181600" cy="4572000"/>
          </a:xfrm>
          <a:prstGeom prst="roundRect">
            <a:avLst>
              <a:gd name="adj" fmla="val 3424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3E7D7-7C54-9C4A-B503-4C6938489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2721" y="1691640"/>
            <a:ext cx="5181600" cy="4572000"/>
          </a:xfrm>
          <a:prstGeom prst="roundRect">
            <a:avLst>
              <a:gd name="adj" fmla="val 2613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3149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/Header Boxe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D744-B2EC-AC47-8D8D-B07231B39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1545169"/>
            <a:ext cx="5394960" cy="959906"/>
          </a:xfrm>
          <a:prstGeom prst="round2SameRect">
            <a:avLst>
              <a:gd name="adj1" fmla="val 15380"/>
              <a:gd name="adj2" fmla="val 0"/>
            </a:avLst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57533-AB6E-0540-B75C-BA14314D0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5543" y="1545169"/>
            <a:ext cx="5394960" cy="959906"/>
          </a:xfrm>
          <a:prstGeom prst="round2SameRect">
            <a:avLst>
              <a:gd name="adj1" fmla="val 14092"/>
              <a:gd name="adj2" fmla="val 0"/>
            </a:avLst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2A67D-5291-C14D-A7F9-3D2343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5EDE021-6FDE-714D-A283-6C39785E6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F78A8E3-AAF7-8946-A7D4-B422C797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51B75580-3FB9-737B-5559-CC9FC3FDD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99" y="2505075"/>
            <a:ext cx="5394960" cy="3684588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E2F31F8-8393-B837-6CC0-1B3439663A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5543" y="2505075"/>
            <a:ext cx="5394960" cy="3684588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92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/Header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D744-B2EC-AC47-8D8D-B07231B39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1545169"/>
            <a:ext cx="5394960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34A957-5364-D044-A4C3-59D625A4D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99" y="2505075"/>
            <a:ext cx="5394960" cy="3684588"/>
          </a:xfrm>
          <a:prstGeom prst="round2SameRect">
            <a:avLst>
              <a:gd name="adj1" fmla="val 0"/>
              <a:gd name="adj2" fmla="val 4024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57533-AB6E-0540-B75C-BA14314D0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5543" y="1545169"/>
            <a:ext cx="5394960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85E312-4146-2E48-BF94-E81B55767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5543" y="2505075"/>
            <a:ext cx="5394960" cy="3684588"/>
          </a:xfrm>
          <a:prstGeom prst="round2SameRect">
            <a:avLst>
              <a:gd name="adj1" fmla="val 0"/>
              <a:gd name="adj2" fmla="val 4024"/>
            </a:avLst>
          </a:prstGeom>
          <a:solidFill>
            <a:schemeClr val="bg1">
              <a:lumMod val="95000"/>
            </a:schemeClr>
          </a:solidFill>
        </p:spPr>
        <p:txBody>
          <a:bodyPr lIns="182880" tIns="182880" rIns="182880" bIns="18288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2A67D-5291-C14D-A7F9-3D2343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5EDE021-6FDE-714D-A283-6C39785E6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F78A8E3-AAF7-8946-A7D4-B422C797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5913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DD63B88-3604-6505-EDCA-6FEFB58A2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1" y="1691640"/>
            <a:ext cx="3566160" cy="4572000"/>
          </a:xfrm>
          <a:prstGeom prst="roundRect">
            <a:avLst>
              <a:gd name="adj" fmla="val 4193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EED6E9B0-6E2C-727D-7B0E-162DB81AD494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054337" y="1683402"/>
            <a:ext cx="3566160" cy="4572000"/>
          </a:xfrm>
          <a:prstGeom prst="roundRect">
            <a:avLst>
              <a:gd name="adj" fmla="val 4193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2CC2E7A-7E95-E8E9-BFC3-7616F04DCF41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12920" y="1686285"/>
            <a:ext cx="3566160" cy="4572000"/>
          </a:xfrm>
          <a:prstGeom prst="roundRect">
            <a:avLst>
              <a:gd name="adj" fmla="val 4193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791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DD63B88-3604-6505-EDCA-6FEFB58A2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1" y="1691640"/>
            <a:ext cx="3566160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6155C-E05A-2BEA-48BA-4B0E3F18B352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312919" y="1691640"/>
            <a:ext cx="3566160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B0D123B-0786-2FD5-8DBC-9DF1D2F77FA4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054339" y="1691640"/>
            <a:ext cx="3566160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8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/Header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D744-B2EC-AC47-8D8D-B07231B39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1" y="1545169"/>
            <a:ext cx="3566160" cy="959905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34A957-5364-D044-A4C3-59D625A4D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1" y="2505075"/>
            <a:ext cx="3566160" cy="3684588"/>
          </a:xfrm>
          <a:prstGeom prst="round2SameRect">
            <a:avLst>
              <a:gd name="adj1" fmla="val 0"/>
              <a:gd name="adj2" fmla="val 415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57533-AB6E-0540-B75C-BA14314D0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12919" y="1545169"/>
            <a:ext cx="3566160" cy="959905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2A67D-5291-C14D-A7F9-3D2343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5EDE021-6FDE-714D-A283-6C39785E6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F78A8E3-AAF7-8946-A7D4-B422C797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18CBB38-3F73-01DB-B49B-EE88D89F62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45822" y="1545169"/>
            <a:ext cx="3566160" cy="959905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041BCC6-9827-ABFF-87B6-683685E57513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054339" y="2505075"/>
            <a:ext cx="3566160" cy="3684588"/>
          </a:xfrm>
          <a:prstGeom prst="round2SameRect">
            <a:avLst>
              <a:gd name="adj1" fmla="val 0"/>
              <a:gd name="adj2" fmla="val 415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DFC2B9D-01EC-223F-3CAA-597654D2C971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4308661" y="2505075"/>
            <a:ext cx="3566160" cy="3684588"/>
          </a:xfrm>
          <a:prstGeom prst="round2SameRect">
            <a:avLst>
              <a:gd name="adj1" fmla="val 0"/>
              <a:gd name="adj2" fmla="val 415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175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/Header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D744-B2EC-AC47-8D8D-B07231B39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1" y="1545169"/>
            <a:ext cx="3566160" cy="959905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34A957-5364-D044-A4C3-59D625A4D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1" y="2505075"/>
            <a:ext cx="3566160" cy="3684588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57533-AB6E-0540-B75C-BA14314D0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12919" y="1545169"/>
            <a:ext cx="3566160" cy="959905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2A67D-5291-C14D-A7F9-3D2343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5EDE021-6FDE-714D-A283-6C39785E6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F78A8E3-AAF7-8946-A7D4-B422C797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18CBB38-3F73-01DB-B49B-EE88D89F62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45822" y="1545169"/>
            <a:ext cx="3566160" cy="959905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ctr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7C82007-7671-0E3F-AFEA-F5F49C937C61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4312919" y="2505075"/>
            <a:ext cx="3566160" cy="3684588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432B34C-D09A-A52F-7933-C47DB3B55A4D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045822" y="2505075"/>
            <a:ext cx="3566160" cy="3684588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3194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5F56075-80E5-7E03-1018-276CC981C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1" y="1700989"/>
            <a:ext cx="2651758" cy="4571999"/>
          </a:xfrm>
          <a:prstGeom prst="roundRect">
            <a:avLst>
              <a:gd name="adj" fmla="val 501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5A5B7E5-4FC9-8A80-0FF8-94E7F7E1ED4C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8968743" y="1700988"/>
            <a:ext cx="2651758" cy="4571999"/>
          </a:xfrm>
          <a:prstGeom prst="roundRect">
            <a:avLst>
              <a:gd name="adj" fmla="val 501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CE6D645-2D6A-A002-46E6-67849689C14D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370582" y="1700987"/>
            <a:ext cx="2651758" cy="4571999"/>
          </a:xfrm>
          <a:prstGeom prst="roundRect">
            <a:avLst>
              <a:gd name="adj" fmla="val 501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7C8C19-8D0C-36CA-FBB3-347EDB76DB6E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6169663" y="1700986"/>
            <a:ext cx="2651758" cy="4571999"/>
          </a:xfrm>
          <a:prstGeom prst="roundRect">
            <a:avLst>
              <a:gd name="adj" fmla="val 501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392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1A60-4B68-FA4E-B2E7-59F8302E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4B3FF5E-EA8D-E04D-89A3-267A39EC7C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5F56075-80E5-7E03-1018-276CC981C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1" y="1700989"/>
            <a:ext cx="2651758" cy="4571999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9E052-9F51-EB21-7214-2DA533326895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3364405" y="1700989"/>
            <a:ext cx="2651758" cy="4571999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5092948-C783-375E-B17F-FCC24D56C896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157309" y="1700989"/>
            <a:ext cx="2651758" cy="4571999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D0B133FB-1F04-CF0D-02AF-F1126270F619}"/>
              </a:ext>
            </a:extLst>
          </p:cNvPr>
          <p:cNvSpPr>
            <a:spLocks noGrp="1"/>
          </p:cNvSpPr>
          <p:nvPr>
            <p:ph sz="half" idx="23"/>
          </p:nvPr>
        </p:nvSpPr>
        <p:spPr>
          <a:xfrm>
            <a:off x="8950214" y="1700989"/>
            <a:ext cx="2651758" cy="4571999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06461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olumn/Header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D744-B2EC-AC47-8D8D-B07231B39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1" y="1545169"/>
            <a:ext cx="2651758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57533-AB6E-0540-B75C-BA14314D0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64405" y="1545169"/>
            <a:ext cx="2655799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2A67D-5291-C14D-A7F9-3D2343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5EDE021-6FDE-714D-A283-6C39785E6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F78A8E3-AAF7-8946-A7D4-B422C797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18CBB38-3F73-01DB-B49B-EE88D89F62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57309" y="1545169"/>
            <a:ext cx="2643240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9EEC137-EACA-7A06-9EEC-465C46BD34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50214" y="1545169"/>
            <a:ext cx="2643240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F44CCDA-FCA5-7D82-FB3F-07A7EE16EE52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71501" y="2505075"/>
            <a:ext cx="2651758" cy="3767913"/>
          </a:xfrm>
          <a:prstGeom prst="round2SameRect">
            <a:avLst>
              <a:gd name="adj1" fmla="val 0"/>
              <a:gd name="adj2" fmla="val 3728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8E656C1A-78D1-8E8F-5C57-80D6D1AEB685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8941696" y="2525843"/>
            <a:ext cx="2651758" cy="3767913"/>
          </a:xfrm>
          <a:prstGeom prst="round2SameRect">
            <a:avLst>
              <a:gd name="adj1" fmla="val 0"/>
              <a:gd name="adj2" fmla="val 3728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F29D3-7FC5-3A8B-B6B0-74ABE84F13D5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6151631" y="2525842"/>
            <a:ext cx="2651758" cy="3767913"/>
          </a:xfrm>
          <a:prstGeom prst="round2SameRect">
            <a:avLst>
              <a:gd name="adj1" fmla="val 0"/>
              <a:gd name="adj2" fmla="val 3728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68087A5-2046-6B73-3409-283422528276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361566" y="2505075"/>
            <a:ext cx="2651758" cy="3767913"/>
          </a:xfrm>
          <a:prstGeom prst="round2SameRect">
            <a:avLst>
              <a:gd name="adj1" fmla="val 0"/>
              <a:gd name="adj2" fmla="val 3728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467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/Header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AD744-B2EC-AC47-8D8D-B07231B39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1" y="1545169"/>
            <a:ext cx="2651758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57533-AB6E-0540-B75C-BA14314D0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64405" y="1545169"/>
            <a:ext cx="2655799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12A67D-5291-C14D-A7F9-3D234370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5EDE021-6FDE-714D-A283-6C39785E6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F78A8E3-AAF7-8946-A7D4-B422C797C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18CBB38-3F73-01DB-B49B-EE88D89F62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57309" y="1545169"/>
            <a:ext cx="2643240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9EEC137-EACA-7A06-9EEC-465C46BD34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950214" y="1545169"/>
            <a:ext cx="2643240" cy="959906"/>
          </a:xfrm>
          <a:prstGeom prst="round2SameRect">
            <a:avLst/>
          </a:prstGeom>
          <a:solidFill>
            <a:schemeClr val="accent1"/>
          </a:solidFill>
        </p:spPr>
        <p:txBody>
          <a:bodyPr lIns="182880" tIns="182880" rIns="182880" bIns="182880" anchor="b">
            <a:normAutofit/>
          </a:bodyPr>
          <a:lstStyle>
            <a:lvl1pPr marL="0" indent="0">
              <a:buNone/>
              <a:defRPr sz="1600" b="1" i="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F44CCDA-FCA5-7D82-FB3F-07A7EE16EE52}"/>
              </a:ext>
            </a:extLst>
          </p:cNvPr>
          <p:cNvSpPr>
            <a:spLocks noGrp="1"/>
          </p:cNvSpPr>
          <p:nvPr>
            <p:ph sz="half" idx="24"/>
          </p:nvPr>
        </p:nvSpPr>
        <p:spPr>
          <a:xfrm>
            <a:off x="571501" y="2505075"/>
            <a:ext cx="2651758" cy="3767913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0E154B44-02B3-E992-1285-7D67F8EE5727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3364405" y="2505075"/>
            <a:ext cx="2651758" cy="3767913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8F623649-2A8A-DA97-26BC-1E723F0443A5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6157309" y="2505075"/>
            <a:ext cx="2651758" cy="3767913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72B923B4-57F3-69EB-74B9-7B4389BC8EEC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8950214" y="2505075"/>
            <a:ext cx="2651758" cy="3767913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9713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D812511-E34E-764A-B7AB-319930C958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9602DB-9A42-F546-A177-051370318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A1FEF9-294E-AEAA-9010-78DC8505172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71500" y="1691640"/>
            <a:ext cx="4133850" cy="4572000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BC9C1E-0CB5-6411-6C31-2339E91A489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181600" y="1688882"/>
            <a:ext cx="6438900" cy="4572000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7707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D812511-E34E-764A-B7AB-319930C958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202A77-C39A-144B-8329-EE50B3C8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F6D2ED-9640-4129-5F59-BC1B6960A43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71500" y="1688882"/>
            <a:ext cx="6438900" cy="4572000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0E29E4E-CD7B-6872-64F4-EAB56261FFF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486650" y="1691640"/>
            <a:ext cx="4133850" cy="4572000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30500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ag Left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A924C2-0000-DC4C-84D3-E6450C31C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6419088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D2873F1-11FA-8549-B538-F56E55EE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22275"/>
            <a:ext cx="6419088" cy="431165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42FF23-2217-D545-B2BF-F65F93DDA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32738" y="400050"/>
            <a:ext cx="3687762" cy="5864392"/>
          </a:xfrm>
          <a:prstGeom prst="roundRect">
            <a:avLst>
              <a:gd name="adj" fmla="val 3599"/>
            </a:avLst>
          </a:prstGeom>
          <a:solidFill>
            <a:schemeClr val="bg1">
              <a:lumMod val="95000"/>
            </a:schemeClr>
          </a:solidFill>
        </p:spPr>
        <p:txBody>
          <a:bodyPr lIns="274320" rIns="274320" anchor="ctr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FF2722-4C11-B255-D3AD-38513B5CF49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71500" y="1688882"/>
            <a:ext cx="6438900" cy="4306705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349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 Left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A924C2-0000-DC4C-84D3-E6450C31C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6419088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D2873F1-11FA-8549-B538-F56E55EE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22275"/>
            <a:ext cx="6419088" cy="431165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42FF23-2217-D545-B2BF-F65F93DDA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32738" y="400050"/>
            <a:ext cx="3687762" cy="5864392"/>
          </a:xfrm>
        </p:spPr>
        <p:txBody>
          <a:bodyPr lIns="274320" rIns="274320" anchor="ctr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FF2722-4C11-B255-D3AD-38513B5CF49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71500" y="1688882"/>
            <a:ext cx="6438900" cy="4306705"/>
          </a:xfrm>
          <a:noFill/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3684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lag Left/Callout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39201B-D157-14C7-3FE7-22B2F1936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692442"/>
            <a:ext cx="6419088" cy="451472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A924C2-0000-DC4C-84D3-E6450C31C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6419088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D2873F1-11FA-8549-B538-F56E55EE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22275"/>
            <a:ext cx="6419088" cy="431165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3DD93B1-3D22-5889-4B53-6C22EEC3E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6649" y="20492"/>
            <a:ext cx="4722254" cy="638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457200" rIns="457200" anchor="ctr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243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 Left/Callout Boxe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39201B-D157-14C7-3FE7-22B2F1936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692442"/>
            <a:ext cx="6419088" cy="451472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A924C2-0000-DC4C-84D3-E6450C31C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6419088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D2873F1-11FA-8549-B538-F56E55EE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22275"/>
            <a:ext cx="6419088" cy="431165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3DD93B1-3D22-5889-4B53-6C22EEC3E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6649" y="20492"/>
            <a:ext cx="4722254" cy="6380307"/>
          </a:xfrm>
          <a:noFill/>
        </p:spPr>
        <p:txBody>
          <a:bodyPr lIns="457200" rIns="457200" anchor="ctr"/>
          <a:lstStyle>
            <a:lvl1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tx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850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A924C2-0000-DC4C-84D3-E6450C31C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499" y="862413"/>
            <a:ext cx="11048999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D2873F1-11FA-8549-B538-F56E55EE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22275"/>
            <a:ext cx="11048999" cy="431165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505EABA-1BAE-6657-6086-E9549FA01B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499" y="1692442"/>
            <a:ext cx="5394960" cy="2675163"/>
          </a:xfrm>
          <a:prstGeom prst="roundRect">
            <a:avLst>
              <a:gd name="adj" fmla="val 465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AC866-3C59-E2CD-DC9E-CA378C6DB7E9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571498" y="4535647"/>
            <a:ext cx="11049001" cy="1865154"/>
          </a:xfrm>
          <a:prstGeom prst="roundRect">
            <a:avLst>
              <a:gd name="adj" fmla="val 8054"/>
            </a:avLst>
          </a:prstGeom>
          <a:solidFill>
            <a:schemeClr val="accent1"/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3791691-C564-6185-53FE-7B0B239A66C0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25543" y="1692441"/>
            <a:ext cx="5394960" cy="2675163"/>
          </a:xfrm>
          <a:prstGeom prst="roundRect">
            <a:avLst>
              <a:gd name="adj" fmla="val 4657"/>
            </a:avLst>
          </a:prstGeo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86169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3E7D7-7C54-9C4A-B503-4C6938489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9579" y="1691640"/>
            <a:ext cx="4134742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C8536EE-55CD-254D-9053-4F067FF43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69578" y="862413"/>
            <a:ext cx="4150921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2943E8-7AF2-2B46-91F2-894F3BC13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9578" y="422276"/>
            <a:ext cx="4150922" cy="440138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92189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3E7D7-7C54-9C4A-B503-4C6938489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0" y="1691640"/>
            <a:ext cx="6422721" cy="4572000"/>
          </a:xfrm>
        </p:spPr>
        <p:txBody>
          <a:bodyPr lIns="91440" tIns="91440" rIns="91440" bIns="91440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705350" cy="64008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D17FE8F-CF15-444C-8775-00F2BB467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97778" y="862413"/>
            <a:ext cx="6422722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37B104-AFE3-BB4B-B081-80220F9C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778" y="422276"/>
            <a:ext cx="6422722" cy="440138"/>
          </a:xfrm>
        </p:spPr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14638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r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D93F9D0-588C-5B09-FAEC-6A871B9C9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7323" y="3851910"/>
            <a:ext cx="4130936" cy="236798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FF49784C-C5DF-C03C-3EB1-768A85D4D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0930" y="539497"/>
            <a:ext cx="4130936" cy="3175254"/>
          </a:xfrm>
        </p:spPr>
        <p:txBody>
          <a:bodyPr anchor="b"/>
          <a:lstStyle>
            <a:lvl1pPr>
              <a:defRPr sz="32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style.</a:t>
            </a:r>
          </a:p>
        </p:txBody>
      </p:sp>
    </p:spTree>
    <p:extLst>
      <p:ext uri="{BB962C8B-B14F-4D97-AF65-F5344CB8AC3E}">
        <p14:creationId xmlns:p14="http://schemas.microsoft.com/office/powerpoint/2010/main" val="3090861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3E7D7-7C54-9C4A-B503-4C6938489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1710466"/>
            <a:ext cx="7163830" cy="4285121"/>
          </a:xfrm>
          <a:prstGeom prst="roundRect">
            <a:avLst>
              <a:gd name="adj" fmla="val 3114"/>
            </a:avLst>
          </a:prstGeom>
          <a:solidFill>
            <a:schemeClr val="accent1"/>
          </a:solidFill>
        </p:spPr>
        <p:txBody>
          <a:bodyPr lIns="91440" tIns="91440" rIns="91440" bIns="91440" anchor="ctr"/>
          <a:lstStyle>
            <a:lvl1pP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87732" y="1710466"/>
            <a:ext cx="4116589" cy="4285121"/>
          </a:xfrm>
          <a:prstGeom prst="roundRect">
            <a:avLst>
              <a:gd name="adj" fmla="val 2859"/>
            </a:avLst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C8536EE-55CD-254D-9053-4F067FF43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BC0F16D-C71E-312C-DE34-7BAEA706C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91614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E0320D-A147-1440-8030-4FE9875678B2}"/>
              </a:ext>
            </a:extLst>
          </p:cNvPr>
          <p:cNvSpPr/>
          <p:nvPr userDrawn="1"/>
        </p:nvSpPr>
        <p:spPr>
          <a:xfrm>
            <a:off x="7029450" y="0"/>
            <a:ext cx="5162550" cy="640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D93F9D0-588C-5B09-FAEC-6A871B9C9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7323" y="3851910"/>
            <a:ext cx="4130936" cy="236798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FF49784C-C5DF-C03C-3EB1-768A85D4D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0930" y="539497"/>
            <a:ext cx="4130936" cy="3175254"/>
          </a:xfrm>
        </p:spPr>
        <p:txBody>
          <a:bodyPr anchor="b"/>
          <a:lstStyle>
            <a:lvl1pPr>
              <a:defRPr sz="3200"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style.</a:t>
            </a:r>
          </a:p>
        </p:txBody>
      </p:sp>
    </p:spTree>
    <p:extLst>
      <p:ext uri="{BB962C8B-B14F-4D97-AF65-F5344CB8AC3E}">
        <p14:creationId xmlns:p14="http://schemas.microsoft.com/office/powerpoint/2010/main" val="4558431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E0320D-A147-1440-8030-4FE9875678B2}"/>
              </a:ext>
            </a:extLst>
          </p:cNvPr>
          <p:cNvSpPr/>
          <p:nvPr userDrawn="1"/>
        </p:nvSpPr>
        <p:spPr>
          <a:xfrm>
            <a:off x="7029450" y="0"/>
            <a:ext cx="5162550" cy="640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D93F9D0-588C-5B09-FAEC-6A871B9C9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87323" y="3851910"/>
            <a:ext cx="4130936" cy="236798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FF49784C-C5DF-C03C-3EB1-768A85D4D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0930" y="539497"/>
            <a:ext cx="4130936" cy="3175254"/>
          </a:xfrm>
        </p:spPr>
        <p:txBody>
          <a:bodyPr anchor="b"/>
          <a:lstStyle>
            <a:lvl1pPr>
              <a:defRPr sz="32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style.</a:t>
            </a:r>
          </a:p>
        </p:txBody>
      </p:sp>
    </p:spTree>
    <p:extLst>
      <p:ext uri="{BB962C8B-B14F-4D97-AF65-F5344CB8AC3E}">
        <p14:creationId xmlns:p14="http://schemas.microsoft.com/office/powerpoint/2010/main" val="39541017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B01101-03A2-5F5A-BA16-CADDD2326187}"/>
              </a:ext>
            </a:extLst>
          </p:cNvPr>
          <p:cNvSpPr/>
          <p:nvPr userDrawn="1"/>
        </p:nvSpPr>
        <p:spPr>
          <a:xfrm>
            <a:off x="7029450" y="0"/>
            <a:ext cx="5162550" cy="640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41A6B27-7BE8-C082-7828-385B30161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9579" y="422275"/>
            <a:ext cx="4256256" cy="5841365"/>
          </a:xfrm>
        </p:spPr>
        <p:txBody>
          <a:bodyPr lIns="91440" tIns="91440" rIns="91440" bIns="91440" anchor="ctr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9CCB6A39-E536-8D2E-C7AE-96D8667DB4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696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B01101-03A2-5F5A-BA16-CADDD2326187}"/>
              </a:ext>
            </a:extLst>
          </p:cNvPr>
          <p:cNvSpPr/>
          <p:nvPr userDrawn="1"/>
        </p:nvSpPr>
        <p:spPr>
          <a:xfrm>
            <a:off x="7029450" y="0"/>
            <a:ext cx="5162550" cy="640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41A6B27-7BE8-C082-7828-385B30161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9579" y="422275"/>
            <a:ext cx="4256256" cy="5841365"/>
          </a:xfrm>
        </p:spPr>
        <p:txBody>
          <a:bodyPr lIns="91440" tIns="91440" rIns="91440" bIns="91440" anchor="ctr"/>
          <a:lstStyle>
            <a:lvl1pP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1pPr>
            <a:lvl2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4pPr>
            <a:lvl5pPr>
              <a:buFont typeface="System Font Regular"/>
              <a:buChar char="‒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9CCB6A39-E536-8D2E-C7AE-96D8667DB4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745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41A6B27-7BE8-C082-7828-385B30161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9579" y="422275"/>
            <a:ext cx="4256256" cy="5841365"/>
          </a:xfrm>
        </p:spPr>
        <p:txBody>
          <a:bodyPr lIns="91440" tIns="91440" rIns="91440" bIns="91440" anchor="ctr"/>
          <a:lstStyle>
            <a:lvl1pPr>
              <a:buFont typeface="Wingdings" pitchFamily="2" charset="2"/>
              <a:buChar char="§"/>
              <a:defRPr sz="1600"/>
            </a:lvl1pPr>
            <a:lvl2pPr>
              <a:buFont typeface="System Font Regular"/>
              <a:buChar char="‒"/>
              <a:defRPr sz="1600"/>
            </a:lvl2pPr>
            <a:lvl3pPr>
              <a:defRPr sz="1600"/>
            </a:lvl3pPr>
            <a:lvl4pPr>
              <a:buFont typeface="Wingdings" pitchFamily="2" charset="2"/>
              <a:buChar char="§"/>
              <a:defRPr sz="1600"/>
            </a:lvl4pPr>
            <a:lvl5pPr>
              <a:buFont typeface="System Font Regular"/>
              <a:buChar char="‒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9CCB6A39-E536-8D2E-C7AE-96D8667DB4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783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Dark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A582C3C-5F11-2FCC-4D8F-5AC8AF1CCC41}"/>
              </a:ext>
            </a:extLst>
          </p:cNvPr>
          <p:cNvSpPr/>
          <p:nvPr userDrawn="1"/>
        </p:nvSpPr>
        <p:spPr>
          <a:xfrm>
            <a:off x="7501180" y="4277544"/>
            <a:ext cx="4091552" cy="1825610"/>
          </a:xfrm>
          <a:prstGeom prst="roundRect">
            <a:avLst>
              <a:gd name="adj" fmla="val 76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35AFB0-1C0E-D19F-0B5F-5CB06106FB5E}"/>
              </a:ext>
            </a:extLst>
          </p:cNvPr>
          <p:cNvSpPr txBox="1"/>
          <p:nvPr userDrawn="1"/>
        </p:nvSpPr>
        <p:spPr>
          <a:xfrm>
            <a:off x="6262255" y="-692727"/>
            <a:ext cx="65" cy="2498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</a:pPr>
            <a:endParaRPr lang="en-US" sz="1600" err="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075437C-6B92-C6B0-D8A9-EABAF8F6D5F2}"/>
              </a:ext>
            </a:extLst>
          </p:cNvPr>
          <p:cNvSpPr/>
          <p:nvPr userDrawn="1"/>
        </p:nvSpPr>
        <p:spPr>
          <a:xfrm>
            <a:off x="7501180" y="417354"/>
            <a:ext cx="4091552" cy="1825610"/>
          </a:xfrm>
          <a:prstGeom prst="roundRect">
            <a:avLst>
              <a:gd name="adj" fmla="val 76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B8D80C9-7C8A-0B76-6D71-EBCC944DAFEE}"/>
              </a:ext>
            </a:extLst>
          </p:cNvPr>
          <p:cNvSpPr/>
          <p:nvPr userDrawn="1"/>
        </p:nvSpPr>
        <p:spPr>
          <a:xfrm>
            <a:off x="7501180" y="2354138"/>
            <a:ext cx="4091552" cy="1812231"/>
          </a:xfrm>
          <a:prstGeom prst="roundRect">
            <a:avLst>
              <a:gd name="adj" fmla="val 74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CC7E921A-2254-6498-9941-62709967E5F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50915" y="619084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6E48E0FF-4EC3-29BC-9FA3-760BEAB4CEB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50915" y="1100935"/>
            <a:ext cx="3801564" cy="9598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15C8E63-6400-8B28-FEC5-266C425907C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50915" y="2551850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8C424D5A-BD2F-3A4C-3DFC-F7628EC3568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650915" y="3037618"/>
            <a:ext cx="3801564" cy="9564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5B57124F-51DD-623F-4DC4-5708394640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650915" y="4488634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C846D42F-752F-71AD-4316-D4E5E795AD4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0915" y="4974401"/>
            <a:ext cx="3801564" cy="9571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</p:spTree>
    <p:extLst>
      <p:ext uri="{BB962C8B-B14F-4D97-AF65-F5344CB8AC3E}">
        <p14:creationId xmlns:p14="http://schemas.microsoft.com/office/powerpoint/2010/main" val="30099009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Light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CE82103-BF8E-747D-4382-846A13F122F0}"/>
              </a:ext>
            </a:extLst>
          </p:cNvPr>
          <p:cNvSpPr/>
          <p:nvPr userDrawn="1"/>
        </p:nvSpPr>
        <p:spPr>
          <a:xfrm>
            <a:off x="7501180" y="417354"/>
            <a:ext cx="4091552" cy="1825610"/>
          </a:xfrm>
          <a:prstGeom prst="roundRect">
            <a:avLst>
              <a:gd name="adj" fmla="val 76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36CE78F-3231-4A5C-61A4-41283A0D5417}"/>
              </a:ext>
            </a:extLst>
          </p:cNvPr>
          <p:cNvSpPr/>
          <p:nvPr userDrawn="1"/>
        </p:nvSpPr>
        <p:spPr>
          <a:xfrm>
            <a:off x="7501180" y="4290923"/>
            <a:ext cx="4091552" cy="1812231"/>
          </a:xfrm>
          <a:prstGeom prst="roundRect">
            <a:avLst>
              <a:gd name="adj" fmla="val 74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48A349-8EF5-8DE5-4EEC-A371BBC73007}"/>
              </a:ext>
            </a:extLst>
          </p:cNvPr>
          <p:cNvSpPr/>
          <p:nvPr userDrawn="1"/>
        </p:nvSpPr>
        <p:spPr>
          <a:xfrm>
            <a:off x="7501180" y="2354138"/>
            <a:ext cx="4091552" cy="1825610"/>
          </a:xfrm>
          <a:prstGeom prst="roundRect">
            <a:avLst>
              <a:gd name="adj" fmla="val 76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9D05D3E1-89AD-7DC3-1FDB-A0A00E51D68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50915" y="619084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2246EFDA-B5A6-A8AD-75F3-6065831D78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50915" y="1100935"/>
            <a:ext cx="3801564" cy="95987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A1FD4635-BFA6-72C2-B66A-6A91FE060BD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50915" y="2551850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9DBE3658-BB6D-F489-A902-82902162E5F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650915" y="3037618"/>
            <a:ext cx="3801564" cy="9564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71357506-CC4E-EA7F-934F-69EE1A150D4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650915" y="4488634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DD71F2C4-E0AB-CE2E-0AF6-98E7E0FD22D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0915" y="4974401"/>
            <a:ext cx="3801564" cy="9571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</p:spTree>
    <p:extLst>
      <p:ext uri="{BB962C8B-B14F-4D97-AF65-F5344CB8AC3E}">
        <p14:creationId xmlns:p14="http://schemas.microsoft.com/office/powerpoint/2010/main" val="3958305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Dark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4BB4E2A-3180-7AAE-0D64-6258D721F6C0}"/>
              </a:ext>
            </a:extLst>
          </p:cNvPr>
          <p:cNvSpPr/>
          <p:nvPr userDrawn="1"/>
        </p:nvSpPr>
        <p:spPr>
          <a:xfrm>
            <a:off x="7501180" y="3331435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21CD7CA-68AB-E83B-49C7-7EFFD66E1147}"/>
              </a:ext>
            </a:extLst>
          </p:cNvPr>
          <p:cNvSpPr/>
          <p:nvPr userDrawn="1"/>
        </p:nvSpPr>
        <p:spPr>
          <a:xfrm>
            <a:off x="7501180" y="1793592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28127C7-8490-1FC7-57DA-1DE6BCC834A2}"/>
              </a:ext>
            </a:extLst>
          </p:cNvPr>
          <p:cNvSpPr/>
          <p:nvPr userDrawn="1"/>
        </p:nvSpPr>
        <p:spPr>
          <a:xfrm>
            <a:off x="7501180" y="255749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33B376D-E0F5-6589-459B-E6E83696B0AC}"/>
              </a:ext>
            </a:extLst>
          </p:cNvPr>
          <p:cNvSpPr/>
          <p:nvPr userDrawn="1"/>
        </p:nvSpPr>
        <p:spPr>
          <a:xfrm>
            <a:off x="7501180" y="4869279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6BD1AEC4-8F38-9841-BF76-DE13A0FD2008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7650915" y="429019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3" name="Text Placeholder 24">
            <a:extLst>
              <a:ext uri="{FF2B5EF4-FFF2-40B4-BE49-F238E27FC236}">
                <a16:creationId xmlns:a16="http://schemas.microsoft.com/office/drawing/2014/main" id="{59680F83-963C-5A44-8526-24DD475F3A0C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650915" y="914787"/>
            <a:ext cx="3801564" cy="5912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81D9EED-5C2C-BA40-9391-2A17AF582581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650915" y="1943909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5" name="Text Placeholder 24">
            <a:extLst>
              <a:ext uri="{FF2B5EF4-FFF2-40B4-BE49-F238E27FC236}">
                <a16:creationId xmlns:a16="http://schemas.microsoft.com/office/drawing/2014/main" id="{F5A2EB27-92A5-8643-8993-8F35040BB985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7650915" y="2429677"/>
            <a:ext cx="3801564" cy="5982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9316982F-876B-F143-AB71-69B965D4B952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7650915" y="3479719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CF796EEB-39D9-2E48-9BC5-22A2099BE934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7650915" y="3965486"/>
            <a:ext cx="3801564" cy="6002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CB4A5B59-065F-5483-ED88-5ACCC83C928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50915" y="5017562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D039F3BB-0E92-AD8E-9CBF-9305B5570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50915" y="5503329"/>
            <a:ext cx="3801564" cy="5925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Statistic description</a:t>
            </a:r>
          </a:p>
        </p:txBody>
      </p:sp>
    </p:spTree>
    <p:extLst>
      <p:ext uri="{BB962C8B-B14F-4D97-AF65-F5344CB8AC3E}">
        <p14:creationId xmlns:p14="http://schemas.microsoft.com/office/powerpoint/2010/main" val="19681982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istic Dark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D89865-6E68-B745-94A3-B7CA28FA713F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0"/>
            <a:ext cx="7029450" cy="6400800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610300-B8F1-5F42-AEF9-8CB45398B71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4187E33-A540-69EC-163C-122F1AC85DBA}"/>
              </a:ext>
            </a:extLst>
          </p:cNvPr>
          <p:cNvSpPr/>
          <p:nvPr userDrawn="1"/>
        </p:nvSpPr>
        <p:spPr>
          <a:xfrm>
            <a:off x="7501180" y="3331435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27A5EE6-5924-04AD-8CF9-D9E05B4B93A7}"/>
              </a:ext>
            </a:extLst>
          </p:cNvPr>
          <p:cNvSpPr/>
          <p:nvPr userDrawn="1"/>
        </p:nvSpPr>
        <p:spPr>
          <a:xfrm>
            <a:off x="7501180" y="1793592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8F5041D-75EC-64EA-A5AC-00328F57373E}"/>
              </a:ext>
            </a:extLst>
          </p:cNvPr>
          <p:cNvSpPr/>
          <p:nvPr userDrawn="1"/>
        </p:nvSpPr>
        <p:spPr>
          <a:xfrm>
            <a:off x="7501180" y="255749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48704B5-3318-CF44-B108-06F878605DE5}"/>
              </a:ext>
            </a:extLst>
          </p:cNvPr>
          <p:cNvSpPr/>
          <p:nvPr userDrawn="1"/>
        </p:nvSpPr>
        <p:spPr>
          <a:xfrm>
            <a:off x="7501180" y="4869279"/>
            <a:ext cx="4091552" cy="1377017"/>
          </a:xfrm>
          <a:prstGeom prst="roundRect">
            <a:avLst>
              <a:gd name="adj" fmla="val 769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4B54ABDC-7C9E-56C7-DDA1-A335B958B93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50915" y="429019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9BD06900-7F64-61EA-5DBB-03B7953950F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650915" y="914787"/>
            <a:ext cx="3801564" cy="5912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Statistic description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DB05FFE5-0D2F-99D8-6612-8A36ADB3E9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650915" y="1943909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CD18F07D-5C07-9786-5428-6800DD6E990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0915" y="2429677"/>
            <a:ext cx="3801564" cy="5982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Statistic description</a:t>
            </a:r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CB3EE0D6-7471-1354-B9ED-E5A05D8E90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650915" y="3479719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04AA2688-BE15-27F5-D478-F30406BDE58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50915" y="3965486"/>
            <a:ext cx="3801564" cy="60022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Statistic description</a:t>
            </a:r>
          </a:p>
        </p:txBody>
      </p:sp>
      <p:sp>
        <p:nvSpPr>
          <p:cNvPr id="22" name="Text Placeholder 24">
            <a:extLst>
              <a:ext uri="{FF2B5EF4-FFF2-40B4-BE49-F238E27FC236}">
                <a16:creationId xmlns:a16="http://schemas.microsoft.com/office/drawing/2014/main" id="{751DDB4D-2491-2232-B103-BBFEBB85078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650915" y="5017562"/>
            <a:ext cx="3801564" cy="3696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3200" b="1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23" name="Text Placeholder 24">
            <a:extLst>
              <a:ext uri="{FF2B5EF4-FFF2-40B4-BE49-F238E27FC236}">
                <a16:creationId xmlns:a16="http://schemas.microsoft.com/office/drawing/2014/main" id="{6EACD7F3-FD77-1F2E-E28C-CE02C5550B7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650915" y="5503329"/>
            <a:ext cx="3801564" cy="59257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Statistic description</a:t>
            </a:r>
          </a:p>
        </p:txBody>
      </p:sp>
    </p:spTree>
    <p:extLst>
      <p:ext uri="{BB962C8B-B14F-4D97-AF65-F5344CB8AC3E}">
        <p14:creationId xmlns:p14="http://schemas.microsoft.com/office/powerpoint/2010/main" val="29747518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7DDF-F8B6-6446-859E-76E9E6396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A1601-5BC6-A046-A821-8AB53C56B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38013559-2A39-2A47-80AA-6D738BC6C4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862413"/>
            <a:ext cx="11049000" cy="6619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200" b="0" i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73714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6B85B-193F-5449-87B6-A59772790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510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9D4FE5B-707F-83F2-A976-9C0678A2F52A}"/>
              </a:ext>
            </a:extLst>
          </p:cNvPr>
          <p:cNvSpPr/>
          <p:nvPr userDrawn="1"/>
        </p:nvSpPr>
        <p:spPr>
          <a:xfrm>
            <a:off x="0" y="0"/>
            <a:ext cx="12192000" cy="63546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186D550D-4E64-7345-BDE9-100A5E9D9893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962167" y="6484319"/>
            <a:ext cx="3935558" cy="373681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8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BCBSND-XXXXXX-XX/XX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084D17-6395-BB48-A968-CB96B7BBECAB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CD1111-782C-9C5B-093D-0B8A1C283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20844" y="2766536"/>
            <a:ext cx="2018204" cy="66246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0AFA17-3F61-1310-ECC3-90378E545FC1}"/>
              </a:ext>
            </a:extLst>
          </p:cNvPr>
          <p:cNvSpPr/>
          <p:nvPr userDrawn="1"/>
        </p:nvSpPr>
        <p:spPr>
          <a:xfrm>
            <a:off x="571500" y="6589285"/>
            <a:ext cx="55245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chemeClr val="tx1"/>
                </a:solidFill>
                <a:latin typeface="Arial" panose="020B0604020202020204" pitchFamily="34" charset="0"/>
              </a:rPr>
              <a:t>© 2026 Blue Cross Blue Shield of North Dakota. </a:t>
            </a:r>
            <a:r>
              <a:rPr lang="en-US" sz="800" b="0" i="0" baseline="0">
                <a:solidFill>
                  <a:schemeClr val="tx1"/>
                </a:solidFill>
                <a:latin typeface="Arial" panose="020B0604020202020204" pitchFamily="34" charset="0"/>
              </a:rPr>
              <a:t>All rights reserved. Private and confidential.</a:t>
            </a:r>
            <a:endParaRPr lang="en-US" sz="8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B62D8A-1322-C82C-46AA-31325709E9B5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and Blue Shield Association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C237B0-5472-0EBD-FFA4-9B573B3F52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879139" y="6436139"/>
            <a:ext cx="1005238" cy="3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6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483C27-97E4-5A46-8441-9E5CAEEA0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22275"/>
            <a:ext cx="11049000" cy="4311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245E7-57FC-7842-B176-3B8940679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90688"/>
            <a:ext cx="11049000" cy="4572000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764C4-F1F3-F348-9E51-50A5D3C1F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2359" y="6468277"/>
            <a:ext cx="4091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6537EAB8-8ED8-D249-8396-3F7AA794C7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A6210-4C41-12C1-AAAC-A2A267BE7BBA}"/>
              </a:ext>
            </a:extLst>
          </p:cNvPr>
          <p:cNvSpPr txBox="1">
            <a:spLocks/>
          </p:cNvSpPr>
          <p:nvPr userDrawn="1"/>
        </p:nvSpPr>
        <p:spPr>
          <a:xfrm>
            <a:off x="6367254" y="6514579"/>
            <a:ext cx="4364226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4D4D4C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Blue Cross Blue Shield of North Dakota is an independent </a:t>
            </a:r>
            <a:br>
              <a:rPr lang="en-US" sz="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</a:br>
            <a:r>
              <a:rPr lang="en-US" sz="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licensee of the Blue Cross Blue Shield Association.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330BDB-E247-D85C-0B96-18B3A63BA0E4}"/>
              </a:ext>
            </a:extLst>
          </p:cNvPr>
          <p:cNvSpPr/>
          <p:nvPr userDrawn="1"/>
        </p:nvSpPr>
        <p:spPr>
          <a:xfrm>
            <a:off x="571500" y="6589285"/>
            <a:ext cx="5524500" cy="123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/>
                </a:solidFill>
                <a:latin typeface="Arial" panose="020B0604020202020204" pitchFamily="34" charset="0"/>
              </a:rPr>
              <a:t>© 2026 Blue Cross Blue Shield of North Dakota. </a:t>
            </a:r>
            <a:r>
              <a:rPr lang="en-US" sz="800" b="0" i="0" baseline="0" dirty="0">
                <a:solidFill>
                  <a:schemeClr val="tx1"/>
                </a:solidFill>
                <a:latin typeface="Arial" panose="020B0604020202020204" pitchFamily="34" charset="0"/>
              </a:rPr>
              <a:t>All rights reserved.</a:t>
            </a:r>
            <a:endParaRPr lang="en-US" sz="800" b="0" i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5E0DCD-751E-38DE-77B2-6E165BA24227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10878839" y="6436139"/>
            <a:ext cx="1005840" cy="3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4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6" r:id="rId2"/>
    <p:sldLayoutId id="2147483787" r:id="rId3"/>
    <p:sldLayoutId id="2147483680" r:id="rId4"/>
    <p:sldLayoutId id="2147483748" r:id="rId5"/>
    <p:sldLayoutId id="2147483686" r:id="rId6"/>
    <p:sldLayoutId id="2147483706" r:id="rId7"/>
    <p:sldLayoutId id="2147483707" r:id="rId8"/>
    <p:sldLayoutId id="2147483814" r:id="rId9"/>
    <p:sldLayoutId id="2147483704" r:id="rId10"/>
    <p:sldLayoutId id="2147483769" r:id="rId11"/>
    <p:sldLayoutId id="2147483770" r:id="rId12"/>
    <p:sldLayoutId id="2147483819" r:id="rId13"/>
    <p:sldLayoutId id="2147483788" r:id="rId14"/>
    <p:sldLayoutId id="2147483791" r:id="rId15"/>
    <p:sldLayoutId id="2147483820" r:id="rId16"/>
    <p:sldLayoutId id="2147483714" r:id="rId17"/>
    <p:sldLayoutId id="2147483789" r:id="rId18"/>
    <p:sldLayoutId id="2147483816" r:id="rId19"/>
    <p:sldLayoutId id="2147483717" r:id="rId20"/>
    <p:sldLayoutId id="2147483792" r:id="rId21"/>
    <p:sldLayoutId id="2147483745" r:id="rId22"/>
    <p:sldLayoutId id="2147483793" r:id="rId23"/>
    <p:sldLayoutId id="2147483719" r:id="rId24"/>
    <p:sldLayoutId id="2147483815" r:id="rId25"/>
    <p:sldLayoutId id="2147483817" r:id="rId26"/>
    <p:sldLayoutId id="2147483795" r:id="rId27"/>
    <p:sldLayoutId id="2147483721" r:id="rId28"/>
    <p:sldLayoutId id="2147483811" r:id="rId29"/>
    <p:sldLayoutId id="2147483812" r:id="rId30"/>
    <p:sldLayoutId id="2147483796" r:id="rId31"/>
    <p:sldLayoutId id="2147483688" r:id="rId32"/>
    <p:sldLayoutId id="2147483797" r:id="rId33"/>
    <p:sldLayoutId id="2147483724" r:id="rId34"/>
    <p:sldLayoutId id="2147483738" r:id="rId35"/>
    <p:sldLayoutId id="2147483808" r:id="rId36"/>
    <p:sldLayoutId id="2147483809" r:id="rId37"/>
    <p:sldLayoutId id="2147483800" r:id="rId38"/>
    <p:sldLayoutId id="2147483728" r:id="rId39"/>
    <p:sldLayoutId id="2147483798" r:id="rId40"/>
    <p:sldLayoutId id="2147483734" r:id="rId41"/>
    <p:sldLayoutId id="2147483799" r:id="rId42"/>
    <p:sldLayoutId id="2147483801" r:id="rId43"/>
    <p:sldLayoutId id="2147483736" r:id="rId44"/>
    <p:sldLayoutId id="2147483813" r:id="rId45"/>
    <p:sldLayoutId id="2147483762" r:id="rId46"/>
    <p:sldLayoutId id="2147483732" r:id="rId47"/>
    <p:sldLayoutId id="2147483802" r:id="rId48"/>
    <p:sldLayoutId id="2147483821" r:id="rId49"/>
    <p:sldLayoutId id="2147483822" r:id="rId50"/>
    <p:sldLayoutId id="2147483810" r:id="rId5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00598B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8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18288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182880" algn="l" defTabSz="9144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182880" algn="l" defTabSz="9144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182880" algn="l" defTabSz="9144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2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743200" indent="-182880" algn="l" defTabSz="9144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2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154680" indent="-182880" algn="l" defTabSz="9144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2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566160" indent="-182880" algn="l" defTabSz="9144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200" b="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7F2DB-E6A3-34FE-8E72-DD23F4301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C4F168-6AA1-3488-084B-513FD634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EAB8-8ED8-D249-8396-3F7AA794C70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Live Panel">
            <a:extLst>
              <a:ext uri="{FF2B5EF4-FFF2-40B4-BE49-F238E27FC236}">
                <a16:creationId xmlns:a16="http://schemas.microsoft.com/office/drawing/2014/main" id="{CA77EBA7-BE51-791B-CD8A-7C9ABB1871D2}"/>
              </a:ext>
            </a:extLst>
          </p:cNvPr>
          <p:cNvSpPr/>
          <p:nvPr/>
        </p:nvSpPr>
        <p:spPr>
          <a:xfrm>
            <a:off x="691365" y="1290141"/>
            <a:ext cx="2952268" cy="4596328"/>
          </a:xfrm>
          <a:prstGeom prst="roundRect">
            <a:avLst>
              <a:gd name="adj" fmla="val 4455"/>
            </a:avLst>
          </a:prstGeom>
          <a:solidFill>
            <a:srgbClr val="F7FAFD"/>
          </a:solidFill>
          <a:ln w="12700">
            <a:solidFill>
              <a:srgbClr val="DCE5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Live Panel">
            <a:extLst>
              <a:ext uri="{FF2B5EF4-FFF2-40B4-BE49-F238E27FC236}">
                <a16:creationId xmlns:a16="http://schemas.microsoft.com/office/drawing/2014/main" id="{EC0FB786-F75D-A5EC-1891-EF76CD799574}"/>
              </a:ext>
            </a:extLst>
          </p:cNvPr>
          <p:cNvSpPr/>
          <p:nvPr/>
        </p:nvSpPr>
        <p:spPr>
          <a:xfrm>
            <a:off x="3979138" y="1290142"/>
            <a:ext cx="3821203" cy="4596328"/>
          </a:xfrm>
          <a:prstGeom prst="roundRect">
            <a:avLst>
              <a:gd name="adj" fmla="val 4454"/>
            </a:avLst>
          </a:prstGeom>
          <a:solidFill>
            <a:srgbClr val="F7FAFD"/>
          </a:solidFill>
          <a:ln w="12700">
            <a:solidFill>
              <a:srgbClr val="DCE5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Live Panel">
            <a:extLst>
              <a:ext uri="{FF2B5EF4-FFF2-40B4-BE49-F238E27FC236}">
                <a16:creationId xmlns:a16="http://schemas.microsoft.com/office/drawing/2014/main" id="{4C589579-E53A-DF23-615D-E24F13074947}"/>
              </a:ext>
            </a:extLst>
          </p:cNvPr>
          <p:cNvSpPr/>
          <p:nvPr/>
        </p:nvSpPr>
        <p:spPr>
          <a:xfrm>
            <a:off x="8089114" y="1290141"/>
            <a:ext cx="3408687" cy="4596328"/>
          </a:xfrm>
          <a:prstGeom prst="roundRect">
            <a:avLst>
              <a:gd name="adj" fmla="val 4455"/>
            </a:avLst>
          </a:prstGeom>
          <a:solidFill>
            <a:srgbClr val="F7FAFD"/>
          </a:solidFill>
          <a:ln w="12700">
            <a:solidFill>
              <a:srgbClr val="DCE5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24E76A6-F41D-E03C-70CD-A0BED429EB91}"/>
              </a:ext>
            </a:extLst>
          </p:cNvPr>
          <p:cNvSpPr txBox="1">
            <a:spLocks/>
          </p:cNvSpPr>
          <p:nvPr/>
        </p:nvSpPr>
        <p:spPr>
          <a:xfrm>
            <a:off x="571500" y="463884"/>
            <a:ext cx="11049000" cy="4311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algn="ctr">
              <a:defRPr/>
            </a:pPr>
            <a:r>
              <a:rPr lang="en-US" dirty="0"/>
              <a:t>Get ready for your 2027 coverage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4980"/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Round Same Side Corner Rectangle 21">
            <a:extLst>
              <a:ext uri="{FF2B5EF4-FFF2-40B4-BE49-F238E27FC236}">
                <a16:creationId xmlns:a16="http://schemas.microsoft.com/office/drawing/2014/main" id="{A0B7A0CB-6D21-BE19-4AE1-1E24A7C1545F}"/>
              </a:ext>
            </a:extLst>
          </p:cNvPr>
          <p:cNvSpPr/>
          <p:nvPr/>
        </p:nvSpPr>
        <p:spPr>
          <a:xfrm rot="10800000">
            <a:off x="881362" y="1297698"/>
            <a:ext cx="2572275" cy="558777"/>
          </a:xfrm>
          <a:prstGeom prst="round2SameRect">
            <a:avLst>
              <a:gd name="adj1" fmla="val 16851"/>
              <a:gd name="adj2" fmla="val 0"/>
            </a:avLst>
          </a:prstGeom>
          <a:solidFill>
            <a:srgbClr val="DDE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 sz="1600" err="1">
              <a:solidFill>
                <a:schemeClr val="accent2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08C5A2B-15DD-88E5-2D91-84F220C703D8}"/>
              </a:ext>
            </a:extLst>
          </p:cNvPr>
          <p:cNvSpPr txBox="1">
            <a:spLocks/>
          </p:cNvSpPr>
          <p:nvPr/>
        </p:nvSpPr>
        <p:spPr>
          <a:xfrm>
            <a:off x="3979137" y="2080596"/>
            <a:ext cx="3812781" cy="5580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rgbClr val="004980"/>
                </a:solidFill>
                <a:latin typeface="Arial" panose="020B0604020202020204"/>
              </a:rPr>
              <a:t>Create your new</a:t>
            </a:r>
            <a:br>
              <a:rPr lang="en-US" sz="2200" dirty="0">
                <a:solidFill>
                  <a:srgbClr val="004980"/>
                </a:solidFill>
                <a:latin typeface="Arial" panose="020B0604020202020204"/>
              </a:rPr>
            </a:br>
            <a:r>
              <a:rPr lang="en-US" sz="2200" dirty="0">
                <a:solidFill>
                  <a:srgbClr val="004980"/>
                </a:solidFill>
                <a:latin typeface="Arial" panose="020B0604020202020204"/>
              </a:rPr>
              <a:t>digital account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rgbClr val="004980"/>
              </a:solidFill>
              <a:effectLst/>
              <a:uLnTx/>
              <a:uFillTx/>
              <a:latin typeface="Arial" panose="020B0604020202020204"/>
              <a:ea typeface="+mj-ea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645C173A-ECBF-5E42-2C03-0C1829F2FF86}"/>
              </a:ext>
            </a:extLst>
          </p:cNvPr>
          <p:cNvSpPr txBox="1">
            <a:spLocks/>
          </p:cNvSpPr>
          <p:nvPr/>
        </p:nvSpPr>
        <p:spPr>
          <a:xfrm>
            <a:off x="8093324" y="2080596"/>
            <a:ext cx="3400266" cy="5580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Start using </a:t>
            </a:r>
            <a:b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</a:b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your coverage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ABCA38-53BF-97FE-A17D-D01364E7AD1B}"/>
              </a:ext>
            </a:extLst>
          </p:cNvPr>
          <p:cNvSpPr txBox="1"/>
          <p:nvPr/>
        </p:nvSpPr>
        <p:spPr>
          <a:xfrm>
            <a:off x="702620" y="2741375"/>
            <a:ext cx="2933042" cy="60529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Keep it handy for when </a:t>
            </a:r>
            <a:b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en-US" sz="1700" spc="-2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your 2027 coverage begins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17DB9D-E530-F893-E7C4-F33FF8256921}"/>
              </a:ext>
            </a:extLst>
          </p:cNvPr>
          <p:cNvSpPr txBox="1"/>
          <p:nvPr/>
        </p:nvSpPr>
        <p:spPr>
          <a:xfrm>
            <a:off x="3979138" y="2741375"/>
            <a:ext cx="3821202" cy="1087477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7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Register early </a:t>
            </a:r>
            <a: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at </a:t>
            </a:r>
            <a:r>
              <a:rPr lang="en-US" sz="1700" b="1" dirty="0" err="1">
                <a:solidFill>
                  <a:schemeClr val="accent2"/>
                </a:solidFill>
              </a:rPr>
              <a:t>BCBSND.com</a:t>
            </a:r>
            <a: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. </a:t>
            </a:r>
          </a:p>
          <a:p>
            <a:pPr algn="ctr">
              <a:lnSpc>
                <a:spcPts val="1480"/>
              </a:lnSpc>
            </a:pPr>
            <a:r>
              <a:rPr lang="en-US" sz="1400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Your 2027 plan information will be </a:t>
            </a:r>
            <a:br>
              <a:rPr lang="en-US" sz="1400" i="1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en-US" sz="1400" i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available once coverage begins.</a:t>
            </a:r>
          </a:p>
          <a:p>
            <a:pPr>
              <a:spcAft>
                <a:spcPts val="1400"/>
              </a:spcAft>
            </a:pPr>
            <a:endParaRPr lang="en-US" sz="16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2B260E-22A7-2640-F2BC-955A41C7CC3C}"/>
              </a:ext>
            </a:extLst>
          </p:cNvPr>
          <p:cNvSpPr txBox="1"/>
          <p:nvPr/>
        </p:nvSpPr>
        <p:spPr>
          <a:xfrm>
            <a:off x="683394" y="1593181"/>
            <a:ext cx="2952268" cy="156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US" sz="1000" spc="150" dirty="0">
                <a:solidFill>
                  <a:schemeClr val="accent1"/>
                </a:solidFill>
              </a:rPr>
              <a:t>BEFORE COVERAGE BEGINS</a:t>
            </a: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A9118A6B-65DA-8D22-281C-5614155A0EA5}"/>
              </a:ext>
            </a:extLst>
          </p:cNvPr>
          <p:cNvSpPr txBox="1">
            <a:spLocks/>
          </p:cNvSpPr>
          <p:nvPr/>
        </p:nvSpPr>
        <p:spPr>
          <a:xfrm>
            <a:off x="702620" y="2080596"/>
            <a:ext cx="2933043" cy="5580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3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Watch for your </a:t>
            </a:r>
            <a:b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</a:b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new ID card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AAE1CC4-87E2-5692-D4FB-F6C80CD5A1C1}"/>
              </a:ext>
            </a:extLst>
          </p:cNvPr>
          <p:cNvSpPr txBox="1"/>
          <p:nvPr/>
        </p:nvSpPr>
        <p:spPr>
          <a:xfrm>
            <a:off x="8089113" y="2741375"/>
            <a:ext cx="3400266" cy="615553"/>
          </a:xfrm>
          <a:prstGeom prst="rect">
            <a:avLst/>
          </a:prstGeom>
          <a:noFill/>
        </p:spPr>
        <p:txBody>
          <a:bodyPr wrap="square" lIns="0" tIns="45720" rIns="91440" bIns="45720" anchor="t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Use your new ID card and </a:t>
            </a:r>
            <a:b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en-US" sz="17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explore your plan’s resources.</a:t>
            </a:r>
          </a:p>
        </p:txBody>
      </p:sp>
      <p:sp>
        <p:nvSpPr>
          <p:cNvPr id="40" name="Shape 12">
            <a:extLst>
              <a:ext uri="{FF2B5EF4-FFF2-40B4-BE49-F238E27FC236}">
                <a16:creationId xmlns:a16="http://schemas.microsoft.com/office/drawing/2014/main" id="{0C973C01-357E-F313-37D5-AC170176C691}"/>
              </a:ext>
            </a:extLst>
          </p:cNvPr>
          <p:cNvSpPr/>
          <p:nvPr/>
        </p:nvSpPr>
        <p:spPr>
          <a:xfrm>
            <a:off x="3729262" y="3191484"/>
            <a:ext cx="164247" cy="384048"/>
          </a:xfrm>
          <a:prstGeom prst="chevron">
            <a:avLst>
              <a:gd name="adj" fmla="val 5644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Shape 12">
            <a:extLst>
              <a:ext uri="{FF2B5EF4-FFF2-40B4-BE49-F238E27FC236}">
                <a16:creationId xmlns:a16="http://schemas.microsoft.com/office/drawing/2014/main" id="{72228DE7-40F3-1228-BC76-D612DCB50AB4}"/>
              </a:ext>
            </a:extLst>
          </p:cNvPr>
          <p:cNvSpPr/>
          <p:nvPr/>
        </p:nvSpPr>
        <p:spPr>
          <a:xfrm>
            <a:off x="7862604" y="3191484"/>
            <a:ext cx="164247" cy="384048"/>
          </a:xfrm>
          <a:prstGeom prst="chevron">
            <a:avLst>
              <a:gd name="adj" fmla="val 5644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4242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8A557B6-F98C-73BC-6B2E-989C8E6F2636}"/>
              </a:ext>
            </a:extLst>
          </p:cNvPr>
          <p:cNvGrpSpPr/>
          <p:nvPr/>
        </p:nvGrpSpPr>
        <p:grpSpPr>
          <a:xfrm>
            <a:off x="4613464" y="3733270"/>
            <a:ext cx="2552551" cy="1507412"/>
            <a:chOff x="641009" y="2917679"/>
            <a:chExt cx="5288095" cy="312289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B711B00-1955-1C48-AE75-AF7CA4037B71}"/>
                </a:ext>
              </a:extLst>
            </p:cNvPr>
            <p:cNvGrpSpPr/>
            <p:nvPr/>
          </p:nvGrpSpPr>
          <p:grpSpPr>
            <a:xfrm>
              <a:off x="641009" y="2917679"/>
              <a:ext cx="5288095" cy="3122891"/>
              <a:chOff x="5942981" y="748104"/>
              <a:chExt cx="6083271" cy="3592483"/>
            </a:xfrm>
          </p:grpSpPr>
          <p:pic>
            <p:nvPicPr>
              <p:cNvPr id="52" name="Picture 51" descr="A computer with a blank screen&#10;&#10;Description automatically generated">
                <a:extLst>
                  <a:ext uri="{FF2B5EF4-FFF2-40B4-BE49-F238E27FC236}">
                    <a16:creationId xmlns:a16="http://schemas.microsoft.com/office/drawing/2014/main" id="{D56AB7F9-2501-9AD4-15F9-B254462DFF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942981" y="748104"/>
                <a:ext cx="6083271" cy="3592483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10A0CFCA-3D3E-136E-BA5E-EAED03BA74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307" b="1307"/>
              <a:stretch/>
            </p:blipFill>
            <p:spPr>
              <a:xfrm>
                <a:off x="6697597" y="1024005"/>
                <a:ext cx="4629405" cy="2938427"/>
              </a:xfrm>
              <a:prstGeom prst="roundRect">
                <a:avLst>
                  <a:gd name="adj" fmla="val 1242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0C4A7C32-B4FC-CCBE-2B56-D1051B8E0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33676"/>
            <a:stretch>
              <a:fillRect/>
            </a:stretch>
          </p:blipFill>
          <p:spPr>
            <a:xfrm>
              <a:off x="1296985" y="3157517"/>
              <a:ext cx="4026003" cy="255433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CCFD028-AC2E-1C26-B630-6BCB14984BD2}"/>
              </a:ext>
            </a:extLst>
          </p:cNvPr>
          <p:cNvGrpSpPr/>
          <p:nvPr/>
        </p:nvGrpSpPr>
        <p:grpSpPr>
          <a:xfrm>
            <a:off x="1089707" y="3792379"/>
            <a:ext cx="2155584" cy="1351967"/>
            <a:chOff x="571500" y="1233690"/>
            <a:chExt cx="5082753" cy="3187867"/>
          </a:xfrm>
        </p:grpSpPr>
        <p:sp>
          <p:nvSpPr>
            <p:cNvPr id="55" name="Rectangle: Rounded Corners 10">
              <a:extLst>
                <a:ext uri="{FF2B5EF4-FFF2-40B4-BE49-F238E27FC236}">
                  <a16:creationId xmlns:a16="http://schemas.microsoft.com/office/drawing/2014/main" id="{CF6A7DB0-BB25-6138-D0DA-E7507CD3403A}"/>
                </a:ext>
              </a:extLst>
            </p:cNvPr>
            <p:cNvSpPr/>
            <p:nvPr/>
          </p:nvSpPr>
          <p:spPr>
            <a:xfrm>
              <a:off x="571500" y="1233690"/>
              <a:ext cx="5082753" cy="3187867"/>
            </a:xfrm>
            <a:prstGeom prst="roundRect">
              <a:avLst>
                <a:gd name="adj" fmla="val 890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algn="c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0CBD2C6-2EC2-5757-CEE9-3A57FD2E1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7278" r="7324" b="9535"/>
            <a:stretch>
              <a:fillRect/>
            </a:stretch>
          </p:blipFill>
          <p:spPr>
            <a:xfrm>
              <a:off x="751084" y="1441757"/>
              <a:ext cx="4723584" cy="2804861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08A9134-1FFF-6D1D-FE5B-9CFE16F72B0F}"/>
              </a:ext>
            </a:extLst>
          </p:cNvPr>
          <p:cNvSpPr/>
          <p:nvPr/>
        </p:nvSpPr>
        <p:spPr>
          <a:xfrm>
            <a:off x="-92927" y="5476875"/>
            <a:ext cx="12377854" cy="834881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82880" bIns="0" rtlCol="0" anchor="ctr"/>
          <a:lstStyle/>
          <a:p>
            <a:pPr marL="119063" algn="ctr">
              <a:spcAft>
                <a:spcPts val="400"/>
              </a:spcAft>
              <a:defRPr/>
            </a:pPr>
            <a:r>
              <a:rPr lang="en-US" sz="1600" b="1" dirty="0">
                <a:solidFill>
                  <a:srgbClr val="DDE5ED"/>
                </a:solidFill>
              </a:rPr>
              <a:t>GOOD TO KNOW:</a:t>
            </a:r>
            <a:r>
              <a:rPr lang="en-US" sz="1600" dirty="0">
                <a:solidFill>
                  <a:srgbClr val="F8FAFE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Your </a:t>
            </a:r>
            <a:r>
              <a:rPr lang="en-US" sz="1600" dirty="0" err="1">
                <a:solidFill>
                  <a:schemeClr val="bg1"/>
                </a:solidFill>
              </a:rPr>
              <a:t>BCBSND.me</a:t>
            </a:r>
            <a:r>
              <a:rPr lang="en-US" sz="1600" dirty="0">
                <a:solidFill>
                  <a:schemeClr val="bg1"/>
                </a:solidFill>
              </a:rPr>
              <a:t> access will end when your 2026 coverage ends.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Your new account will include three years of claims history.</a:t>
            </a: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0C0B640A-464C-DD36-0046-80B0E0B80703}"/>
              </a:ext>
            </a:extLst>
          </p:cNvPr>
          <p:cNvSpPr/>
          <p:nvPr/>
        </p:nvSpPr>
        <p:spPr>
          <a:xfrm>
            <a:off x="1926430" y="1040159"/>
            <a:ext cx="482138" cy="4821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DCE5EC"/>
            </a:solidFill>
            <a:prstDash val="solid"/>
          </a:ln>
        </p:spPr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15" name="Round Same Side Corner Rectangle 14">
            <a:extLst>
              <a:ext uri="{FF2B5EF4-FFF2-40B4-BE49-F238E27FC236}">
                <a16:creationId xmlns:a16="http://schemas.microsoft.com/office/drawing/2014/main" id="{32970A50-BBAB-4DE1-48F3-B815E05F4976}"/>
              </a:ext>
            </a:extLst>
          </p:cNvPr>
          <p:cNvSpPr/>
          <p:nvPr/>
        </p:nvSpPr>
        <p:spPr>
          <a:xfrm rot="10800000">
            <a:off x="4603602" y="1290140"/>
            <a:ext cx="2572275" cy="558777"/>
          </a:xfrm>
          <a:prstGeom prst="round2SameRect">
            <a:avLst>
              <a:gd name="adj1" fmla="val 16851"/>
              <a:gd name="adj2" fmla="val 0"/>
            </a:avLst>
          </a:prstGeom>
          <a:solidFill>
            <a:srgbClr val="DDE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 sz="1600" err="1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9FFD25-D537-7477-0F29-705361113D73}"/>
              </a:ext>
            </a:extLst>
          </p:cNvPr>
          <p:cNvSpPr txBox="1"/>
          <p:nvPr/>
        </p:nvSpPr>
        <p:spPr>
          <a:xfrm>
            <a:off x="4413605" y="1593181"/>
            <a:ext cx="2952268" cy="156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US" sz="1000" spc="150" dirty="0">
                <a:solidFill>
                  <a:schemeClr val="accent1"/>
                </a:solidFill>
              </a:rPr>
              <a:t>GET A HEAD START</a:t>
            </a: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D00FA53F-E351-43CE-B71C-80DD3010BC2D}"/>
              </a:ext>
            </a:extLst>
          </p:cNvPr>
          <p:cNvSpPr/>
          <p:nvPr/>
        </p:nvSpPr>
        <p:spPr>
          <a:xfrm>
            <a:off x="5648670" y="1032601"/>
            <a:ext cx="482138" cy="4821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DCE5EC"/>
            </a:solidFill>
            <a:prstDash val="solid"/>
          </a:ln>
        </p:spPr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8" name="Round Same Side Corner Rectangle 17">
            <a:extLst>
              <a:ext uri="{FF2B5EF4-FFF2-40B4-BE49-F238E27FC236}">
                <a16:creationId xmlns:a16="http://schemas.microsoft.com/office/drawing/2014/main" id="{554F4472-66C2-7B18-5048-4334AB4431E0}"/>
              </a:ext>
            </a:extLst>
          </p:cNvPr>
          <p:cNvSpPr/>
          <p:nvPr/>
        </p:nvSpPr>
        <p:spPr>
          <a:xfrm rot="10800000">
            <a:off x="8507320" y="1282098"/>
            <a:ext cx="2572275" cy="558777"/>
          </a:xfrm>
          <a:prstGeom prst="round2SameRect">
            <a:avLst>
              <a:gd name="adj1" fmla="val 16851"/>
              <a:gd name="adj2" fmla="val 0"/>
            </a:avLst>
          </a:prstGeom>
          <a:solidFill>
            <a:srgbClr val="DDE5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spcAft>
                <a:spcPts val="600"/>
              </a:spcAft>
            </a:pPr>
            <a:endParaRPr lang="en-US" sz="1600" err="1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805FCA-BE4F-F7BD-EEDD-219067CC611E}"/>
              </a:ext>
            </a:extLst>
          </p:cNvPr>
          <p:cNvSpPr txBox="1"/>
          <p:nvPr/>
        </p:nvSpPr>
        <p:spPr>
          <a:xfrm>
            <a:off x="8317323" y="1593181"/>
            <a:ext cx="2952268" cy="156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US" sz="1000" spc="150" dirty="0">
                <a:solidFill>
                  <a:schemeClr val="accent1"/>
                </a:solidFill>
              </a:rPr>
              <a:t>ONCE COVERAGE BEGINS</a:t>
            </a:r>
          </a:p>
        </p:txBody>
      </p:sp>
      <p:sp>
        <p:nvSpPr>
          <p:cNvPr id="20" name="Shape 8">
            <a:extLst>
              <a:ext uri="{FF2B5EF4-FFF2-40B4-BE49-F238E27FC236}">
                <a16:creationId xmlns:a16="http://schemas.microsoft.com/office/drawing/2014/main" id="{9AD595FC-9E20-48E1-D897-0B81875C3F81}"/>
              </a:ext>
            </a:extLst>
          </p:cNvPr>
          <p:cNvSpPr/>
          <p:nvPr/>
        </p:nvSpPr>
        <p:spPr>
          <a:xfrm>
            <a:off x="9552388" y="1024559"/>
            <a:ext cx="482138" cy="4821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DCE5EC"/>
            </a:solidFill>
            <a:prstDash val="solid"/>
          </a:ln>
        </p:spPr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498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557ED98-E888-7E47-3EC2-8AC2A697392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162" t="18301" r="20290" b="25054"/>
          <a:stretch>
            <a:fillRect/>
          </a:stretch>
        </p:blipFill>
        <p:spPr>
          <a:xfrm rot="900825">
            <a:off x="8310610" y="3236194"/>
            <a:ext cx="4267627" cy="2576628"/>
          </a:xfrm>
          <a:prstGeom prst="rect">
            <a:avLst/>
          </a:prstGeom>
          <a:noFill/>
          <a:effectLst>
            <a:outerShdw blurRad="12700" algn="ctr" rotWithShape="0">
              <a:schemeClr val="tx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19407233"/>
      </p:ext>
    </p:extLst>
  </p:cSld>
  <p:clrMapOvr>
    <a:masterClrMapping/>
  </p:clrMapOvr>
</p:sld>
</file>

<file path=ppt/theme/theme1.xml><?xml version="1.0" encoding="utf-8"?>
<a:theme xmlns:a="http://schemas.openxmlformats.org/drawingml/2006/main" name="REG TEMPLATE - OREGON 2025">
  <a:themeElements>
    <a:clrScheme name="Custom 1">
      <a:dk1>
        <a:srgbClr val="242424"/>
      </a:dk1>
      <a:lt1>
        <a:srgbClr val="FFFFFF"/>
      </a:lt1>
      <a:dk2>
        <a:srgbClr val="616163"/>
      </a:dk2>
      <a:lt2>
        <a:srgbClr val="DADADA"/>
      </a:lt2>
      <a:accent1>
        <a:srgbClr val="004980"/>
      </a:accent1>
      <a:accent2>
        <a:srgbClr val="057BB2"/>
      </a:accent2>
      <a:accent3>
        <a:srgbClr val="009650"/>
      </a:accent3>
      <a:accent4>
        <a:srgbClr val="784B82"/>
      </a:accent4>
      <a:accent5>
        <a:srgbClr val="F05B5B"/>
      </a:accent5>
      <a:accent6>
        <a:srgbClr val="C9C9C9"/>
      </a:accent6>
      <a:hlink>
        <a:srgbClr val="057CB2"/>
      </a:hlink>
      <a:folHlink>
        <a:srgbClr val="6263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l">
          <a:spcAft>
            <a:spcPts val="600"/>
          </a:spcAft>
          <a:defRPr sz="16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0000"/>
          </a:lnSpc>
          <a:spcBef>
            <a:spcPts val="600"/>
          </a:spcBef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0A83459-0091-7A49-A3D0-5F6FDAEEBE35}" vid="{CDB94004-2E03-E74F-AB03-032C1A396D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Georgia Pro"/>
        <a:font script="Hebr" typeface="Georgia Pro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Georgia Pro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911d03-222d-48a4-91c6-9f7790ea2320">
      <Terms xmlns="http://schemas.microsoft.com/office/infopath/2007/PartnerControls"/>
    </lcf76f155ced4ddcb4097134ff3c332f>
    <TaxCatchAll xmlns="f68efbcb-c808-4985-861a-785b4a6d8888" xsi:nil="true"/>
    <_dlc_DocId xmlns="f68efbcb-c808-4985-861a-785b4a6d8888">2WZT4WF2X345-1875030674-2348</_dlc_DocId>
    <_dlc_DocIdUrl xmlns="f68efbcb-c808-4985-861a-785b4a6d8888">
      <Url>https://cambiahealth.sharepoint.com/sites/DC4_BCBSNDCambiaIntegration/_layouts/15/DocIdRedir.aspx?ID=2WZT4WF2X345-1875030674-2348</Url>
      <Description>2WZT4WF2X345-1875030674-2348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FBE9733BC0464D81751BCDCE2D0ED5" ma:contentTypeVersion="13" ma:contentTypeDescription="Create a new document." ma:contentTypeScope="" ma:versionID="e7ed5d2cec28333cc0757dd2dfdabd2f">
  <xsd:schema xmlns:xsd="http://www.w3.org/2001/XMLSchema" xmlns:xs="http://www.w3.org/2001/XMLSchema" xmlns:p="http://schemas.microsoft.com/office/2006/metadata/properties" xmlns:ns2="f68efbcb-c808-4985-861a-785b4a6d8888" xmlns:ns3="08911d03-222d-48a4-91c6-9f7790ea2320" targetNamespace="http://schemas.microsoft.com/office/2006/metadata/properties" ma:root="true" ma:fieldsID="ceb3fec7109f225763fd263b66dd303a" ns2:_="" ns3:_="">
    <xsd:import namespace="f68efbcb-c808-4985-861a-785b4a6d8888"/>
    <xsd:import namespace="08911d03-222d-48a4-91c6-9f7790ea232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efbcb-c808-4985-861a-785b4a6d888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0" nillable="true" ma:displayName="Taxonomy Catch All Column" ma:hidden="true" ma:list="{6b3f6792-f475-4afd-bfdd-2b7b356a6644}" ma:internalName="TaxCatchAll" ma:showField="CatchAllData" ma:web="f68efbcb-c808-4985-861a-785b4a6d8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911d03-222d-48a4-91c6-9f7790ea23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49e00ca-2f12-44bf-b047-0475b596f0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BE5A7D-97FD-4B50-9498-AACF22DC361C}">
  <ds:schemaRefs>
    <ds:schemaRef ds:uri="http://schemas.microsoft.com/office/2006/documentManagement/types"/>
    <ds:schemaRef ds:uri="http://schemas.microsoft.com/office/infopath/2007/PartnerControls"/>
    <ds:schemaRef ds:uri="08911d03-222d-48a4-91c6-9f7790ea2320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f68efbcb-c808-4985-861a-785b4a6d8888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7822DFC-30E8-4FF7-8C1C-D8E4786B0B1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EA3E06A-0428-4592-9244-6E873A5A0D4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CD6B421-BA85-494A-A4E4-08382498BF0F}">
  <ds:schemaRefs>
    <ds:schemaRef ds:uri="08911d03-222d-48a4-91c6-9f7790ea2320"/>
    <ds:schemaRef ds:uri="f68efbcb-c808-4985-861a-785b4a6d88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9e00ffc-3bfb-41e9-a839-29d5b485647c}" enabled="1" method="Standard" siteId="{78e09523-679a-4e88-b824-3edbf7b10830}" removed="0"/>
  <clbl:label id="{e9642749-19d4-4f7f-b4df-802b2b75a809}" enabled="0" method="" siteId="{e9642749-19d4-4f7f-b4df-802b2b75a80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REG TEMPLATE - OREGON 2025</Template>
  <TotalTime>104</TotalTime>
  <Words>109</Words>
  <Application>Microsoft Macintosh PowerPoint</Application>
  <PresentationFormat>Widescreen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System Font Regular</vt:lpstr>
      <vt:lpstr>Wingdings</vt:lpstr>
      <vt:lpstr>REG TEMPLATE - OREGON 2025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Pansch, Elizabeth</dc:creator>
  <cp:lastModifiedBy>Pansch, Elizabeth</cp:lastModifiedBy>
  <cp:revision>8</cp:revision>
  <cp:lastPrinted>2026-04-06T14:54:47Z</cp:lastPrinted>
  <dcterms:created xsi:type="dcterms:W3CDTF">2026-10-07T13:16:32Z</dcterms:created>
  <dcterms:modified xsi:type="dcterms:W3CDTF">2026-10-12T19:27:09Z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0x010100BBFBE9733BC0464D81751BCDCE2D0ED5</vt:lpwstr>
  </property>
  <property fmtid="{D5CDD505-2E9C-101B-9397-08002B2CF9AE}" pid="3" name="_dlc_DocIdItemGuid">
    <vt:lpwstr>0a68ed81-bb71-4636-91e3-9b3619568692</vt:lpwstr>
  </property>
  <property fmtid="{D5CDD505-2E9C-101B-9397-08002B2CF9AE}" pid="4" name="MediaServiceImageTags">
    <vt:lpwstr/>
  </property>
</Properties>
</file>