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4"/>
  </p:sldMasterIdLst>
  <p:notesMasterIdLst>
    <p:notesMasterId r:id="rId11"/>
  </p:notesMasterIdLst>
  <p:handoutMasterIdLst>
    <p:handoutMasterId r:id="rId12"/>
  </p:handoutMasterIdLst>
  <p:sldIdLst>
    <p:sldId id="2147473352" r:id="rId5"/>
    <p:sldId id="2147473356" r:id="rId6"/>
    <p:sldId id="2145705991" r:id="rId7"/>
    <p:sldId id="2145705992" r:id="rId8"/>
    <p:sldId id="2145705993" r:id="rId9"/>
    <p:sldId id="2145705994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070972D-97AA-4842-AC93-074665AF02BF}">
          <p14:sldIdLst>
            <p14:sldId id="2147473352"/>
            <p14:sldId id="2147473356"/>
            <p14:sldId id="2145705991"/>
            <p14:sldId id="2145705992"/>
            <p14:sldId id="2145705993"/>
            <p14:sldId id="214570599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22A"/>
    <a:srgbClr val="0093D0"/>
    <a:srgbClr val="0189CA"/>
    <a:srgbClr val="BEDF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9BDC8C-1C43-2E17-1FBF-BA6253294723}" v="22" dt="2024-08-20T20:21:13.415"/>
    <p1510:client id="{484DEA32-E23E-4F4E-8A46-3DD4F656880A}" v="1" dt="2024-08-20T19:39:05.120"/>
    <p1510:client id="{66796DDE-CED0-FD7B-7982-EB211AD8FEA7}" v="5" dt="2024-08-20T21:43:00.829"/>
  </p1510:revLst>
</p1510:revInfo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79" autoAdjust="0"/>
    <p:restoredTop sz="77279" autoAdjust="0"/>
  </p:normalViewPr>
  <p:slideViewPr>
    <p:cSldViewPr snapToGrid="0">
      <p:cViewPr varScale="1">
        <p:scale>
          <a:sx n="97" d="100"/>
          <a:sy n="97" d="100"/>
        </p:scale>
        <p:origin x="1600" y="200"/>
      </p:cViewPr>
      <p:guideLst/>
    </p:cSldViewPr>
  </p:slideViewPr>
  <p:outlineViewPr>
    <p:cViewPr>
      <p:scale>
        <a:sx n="33" d="100"/>
        <a:sy n="33" d="100"/>
      </p:scale>
      <p:origin x="0" y="-6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tte Plante" userId="0ba5fb38-b086-4bd5-b091-3f43b33f1d4f" providerId="ADAL" clId="{484DEA32-E23E-4F4E-8A46-3DD4F656880A}"/>
    <pc:docChg chg="undo custSel addSld modSld">
      <pc:chgData name="Nicolette Plante" userId="0ba5fb38-b086-4bd5-b091-3f43b33f1d4f" providerId="ADAL" clId="{484DEA32-E23E-4F4E-8A46-3DD4F656880A}" dt="2024-08-20T19:39:05.114" v="8"/>
      <pc:docMkLst>
        <pc:docMk/>
      </pc:docMkLst>
      <pc:sldChg chg="addSp modSp mod">
        <pc:chgData name="Nicolette Plante" userId="0ba5fb38-b086-4bd5-b091-3f43b33f1d4f" providerId="ADAL" clId="{484DEA32-E23E-4F4E-8A46-3DD4F656880A}" dt="2024-08-14T20:57:54.880" v="2" actId="164"/>
        <pc:sldMkLst>
          <pc:docMk/>
          <pc:sldMk cId="692819832" sldId="2147473369"/>
        </pc:sldMkLst>
        <pc:spChg chg="mod">
          <ac:chgData name="Nicolette Plante" userId="0ba5fb38-b086-4bd5-b091-3f43b33f1d4f" providerId="ADAL" clId="{484DEA32-E23E-4F4E-8A46-3DD4F656880A}" dt="2024-08-14T20:57:51.376" v="1" actId="1076"/>
          <ac:spMkLst>
            <pc:docMk/>
            <pc:sldMk cId="692819832" sldId="2147473369"/>
            <ac:spMk id="3" creationId="{54F29BBF-171D-8169-B065-6B8A4B386006}"/>
          </ac:spMkLst>
        </pc:spChg>
        <pc:spChg chg="mod">
          <ac:chgData name="Nicolette Plante" userId="0ba5fb38-b086-4bd5-b091-3f43b33f1d4f" providerId="ADAL" clId="{484DEA32-E23E-4F4E-8A46-3DD4F656880A}" dt="2024-08-14T20:57:51.376" v="1" actId="1076"/>
          <ac:spMkLst>
            <pc:docMk/>
            <pc:sldMk cId="692819832" sldId="2147473369"/>
            <ac:spMk id="5" creationId="{76B05C27-D09D-BEFE-CFF6-77DB2809C49E}"/>
          </ac:spMkLst>
        </pc:spChg>
        <pc:grpChg chg="add">
          <ac:chgData name="Nicolette Plante" userId="0ba5fb38-b086-4bd5-b091-3f43b33f1d4f" providerId="ADAL" clId="{484DEA32-E23E-4F4E-8A46-3DD4F656880A}" dt="2024-08-14T20:57:54.880" v="2" actId="164"/>
          <ac:grpSpMkLst>
            <pc:docMk/>
            <pc:sldMk cId="692819832" sldId="2147473369"/>
            <ac:grpSpMk id="6" creationId="{FFCC68F8-E9D0-F72D-263E-513E79FDFF9A}"/>
          </ac:grpSpMkLst>
        </pc:grpChg>
      </pc:sldChg>
      <pc:sldChg chg="addSp modSp mod">
        <pc:chgData name="Nicolette Plante" userId="0ba5fb38-b086-4bd5-b091-3f43b33f1d4f" providerId="ADAL" clId="{484DEA32-E23E-4F4E-8A46-3DD4F656880A}" dt="2024-08-14T20:58:01.396" v="5" actId="164"/>
        <pc:sldMkLst>
          <pc:docMk/>
          <pc:sldMk cId="832925975" sldId="2147473371"/>
        </pc:sldMkLst>
        <pc:spChg chg="mod">
          <ac:chgData name="Nicolette Plante" userId="0ba5fb38-b086-4bd5-b091-3f43b33f1d4f" providerId="ADAL" clId="{484DEA32-E23E-4F4E-8A46-3DD4F656880A}" dt="2024-08-14T20:57:58.212" v="4" actId="1076"/>
          <ac:spMkLst>
            <pc:docMk/>
            <pc:sldMk cId="832925975" sldId="2147473371"/>
            <ac:spMk id="3" creationId="{DFF7AF13-62E0-281B-B7AD-B8C5B082C170}"/>
          </ac:spMkLst>
        </pc:spChg>
        <pc:spChg chg="mod">
          <ac:chgData name="Nicolette Plante" userId="0ba5fb38-b086-4bd5-b091-3f43b33f1d4f" providerId="ADAL" clId="{484DEA32-E23E-4F4E-8A46-3DD4F656880A}" dt="2024-08-14T20:57:58.212" v="4" actId="1076"/>
          <ac:spMkLst>
            <pc:docMk/>
            <pc:sldMk cId="832925975" sldId="2147473371"/>
            <ac:spMk id="5" creationId="{143F07B4-551C-2BBD-0A3F-7414283AFEBE}"/>
          </ac:spMkLst>
        </pc:spChg>
        <pc:grpChg chg="add">
          <ac:chgData name="Nicolette Plante" userId="0ba5fb38-b086-4bd5-b091-3f43b33f1d4f" providerId="ADAL" clId="{484DEA32-E23E-4F4E-8A46-3DD4F656880A}" dt="2024-08-14T20:58:01.396" v="5" actId="164"/>
          <ac:grpSpMkLst>
            <pc:docMk/>
            <pc:sldMk cId="832925975" sldId="2147473371"/>
            <ac:grpSpMk id="6" creationId="{35D40694-637D-784F-F28C-6DFC33C64F9D}"/>
          </ac:grpSpMkLst>
        </pc:grpChg>
      </pc:sldChg>
      <pc:sldChg chg="modSp mod">
        <pc:chgData name="Nicolette Plante" userId="0ba5fb38-b086-4bd5-b091-3f43b33f1d4f" providerId="ADAL" clId="{484DEA32-E23E-4F4E-8A46-3DD4F656880A}" dt="2024-08-20T19:36:26.159" v="7"/>
        <pc:sldMkLst>
          <pc:docMk/>
          <pc:sldMk cId="2580320194" sldId="2147473372"/>
        </pc:sldMkLst>
        <pc:spChg chg="mod">
          <ac:chgData name="Nicolette Plante" userId="0ba5fb38-b086-4bd5-b091-3f43b33f1d4f" providerId="ADAL" clId="{484DEA32-E23E-4F4E-8A46-3DD4F656880A}" dt="2024-08-20T19:36:26.159" v="7"/>
          <ac:spMkLst>
            <pc:docMk/>
            <pc:sldMk cId="2580320194" sldId="2147473372"/>
            <ac:spMk id="13" creationId="{7D78A6C9-7774-AC2C-90C0-C1AF71A0D470}"/>
          </ac:spMkLst>
        </pc:spChg>
      </pc:sldChg>
      <pc:sldChg chg="add">
        <pc:chgData name="Nicolette Plante" userId="0ba5fb38-b086-4bd5-b091-3f43b33f1d4f" providerId="ADAL" clId="{484DEA32-E23E-4F4E-8A46-3DD4F656880A}" dt="2024-08-20T19:39:05.114" v="8"/>
        <pc:sldMkLst>
          <pc:docMk/>
          <pc:sldMk cId="3610136207" sldId="2147473375"/>
        </pc:sldMkLst>
      </pc:sldChg>
    </pc:docChg>
  </pc:docChgLst>
  <pc:docChgLst>
    <pc:chgData name="Nicolette Plante" userId="S::nicolette.plante@bcbsnd.com::0ba5fb38-b086-4bd5-b091-3f43b33f1d4f" providerId="AD" clId="Web-{1C9BDC8C-1C43-2E17-1FBF-BA6253294723}"/>
    <pc:docChg chg="modSld">
      <pc:chgData name="Nicolette Plante" userId="S::nicolette.plante@bcbsnd.com::0ba5fb38-b086-4bd5-b091-3f43b33f1d4f" providerId="AD" clId="Web-{1C9BDC8C-1C43-2E17-1FBF-BA6253294723}" dt="2024-08-20T20:21:13.025" v="18" actId="20577"/>
      <pc:docMkLst>
        <pc:docMk/>
      </pc:docMkLst>
      <pc:sldChg chg="modSp">
        <pc:chgData name="Nicolette Plante" userId="S::nicolette.plante@bcbsnd.com::0ba5fb38-b086-4bd5-b091-3f43b33f1d4f" providerId="AD" clId="Web-{1C9BDC8C-1C43-2E17-1FBF-BA6253294723}" dt="2024-08-20T20:20:50.743" v="3" actId="20577"/>
        <pc:sldMkLst>
          <pc:docMk/>
          <pc:sldMk cId="692819832" sldId="2147473369"/>
        </pc:sldMkLst>
        <pc:spChg chg="mod">
          <ac:chgData name="Nicolette Plante" userId="S::nicolette.plante@bcbsnd.com::0ba5fb38-b086-4bd5-b091-3f43b33f1d4f" providerId="AD" clId="Web-{1C9BDC8C-1C43-2E17-1FBF-BA6253294723}" dt="2024-08-20T20:20:50.743" v="3" actId="20577"/>
          <ac:spMkLst>
            <pc:docMk/>
            <pc:sldMk cId="692819832" sldId="2147473369"/>
            <ac:spMk id="14" creationId="{2B48D511-EAE6-0190-EAD6-361470627531}"/>
          </ac:spMkLst>
        </pc:spChg>
      </pc:sldChg>
      <pc:sldChg chg="modSp">
        <pc:chgData name="Nicolette Plante" userId="S::nicolette.plante@bcbsnd.com::0ba5fb38-b086-4bd5-b091-3f43b33f1d4f" providerId="AD" clId="Web-{1C9BDC8C-1C43-2E17-1FBF-BA6253294723}" dt="2024-08-20T20:21:09.900" v="15" actId="20577"/>
        <pc:sldMkLst>
          <pc:docMk/>
          <pc:sldMk cId="3558311056" sldId="2147473370"/>
        </pc:sldMkLst>
        <pc:spChg chg="mod">
          <ac:chgData name="Nicolette Plante" userId="S::nicolette.plante@bcbsnd.com::0ba5fb38-b086-4bd5-b091-3f43b33f1d4f" providerId="AD" clId="Web-{1C9BDC8C-1C43-2E17-1FBF-BA6253294723}" dt="2024-08-20T20:21:09.900" v="15" actId="20577"/>
          <ac:spMkLst>
            <pc:docMk/>
            <pc:sldMk cId="3558311056" sldId="2147473370"/>
            <ac:spMk id="9" creationId="{27B15618-E2F9-0B12-BEC0-72AD6E59EA95}"/>
          </ac:spMkLst>
        </pc:spChg>
      </pc:sldChg>
      <pc:sldChg chg="modSp">
        <pc:chgData name="Nicolette Plante" userId="S::nicolette.plante@bcbsnd.com::0ba5fb38-b086-4bd5-b091-3f43b33f1d4f" providerId="AD" clId="Web-{1C9BDC8C-1C43-2E17-1FBF-BA6253294723}" dt="2024-08-20T20:20:58.743" v="7" actId="20577"/>
        <pc:sldMkLst>
          <pc:docMk/>
          <pc:sldMk cId="832925975" sldId="2147473371"/>
        </pc:sldMkLst>
        <pc:spChg chg="mod">
          <ac:chgData name="Nicolette Plante" userId="S::nicolette.plante@bcbsnd.com::0ba5fb38-b086-4bd5-b091-3f43b33f1d4f" providerId="AD" clId="Web-{1C9BDC8C-1C43-2E17-1FBF-BA6253294723}" dt="2024-08-20T20:20:58.743" v="7" actId="20577"/>
          <ac:spMkLst>
            <pc:docMk/>
            <pc:sldMk cId="832925975" sldId="2147473371"/>
            <ac:spMk id="10" creationId="{82424EFA-F428-FB31-C871-B003E5B83B4D}"/>
          </ac:spMkLst>
        </pc:spChg>
      </pc:sldChg>
      <pc:sldChg chg="modSp">
        <pc:chgData name="Nicolette Plante" userId="S::nicolette.plante@bcbsnd.com::0ba5fb38-b086-4bd5-b091-3f43b33f1d4f" providerId="AD" clId="Web-{1C9BDC8C-1C43-2E17-1FBF-BA6253294723}" dt="2024-08-20T20:21:03.415" v="11" actId="20577"/>
        <pc:sldMkLst>
          <pc:docMk/>
          <pc:sldMk cId="2580320194" sldId="2147473372"/>
        </pc:sldMkLst>
        <pc:spChg chg="mod">
          <ac:chgData name="Nicolette Plante" userId="S::nicolette.plante@bcbsnd.com::0ba5fb38-b086-4bd5-b091-3f43b33f1d4f" providerId="AD" clId="Web-{1C9BDC8C-1C43-2E17-1FBF-BA6253294723}" dt="2024-08-20T20:21:03.415" v="11" actId="20577"/>
          <ac:spMkLst>
            <pc:docMk/>
            <pc:sldMk cId="2580320194" sldId="2147473372"/>
            <ac:spMk id="9" creationId="{E4DB5E19-10AF-DCBF-D2B4-0DF7503A4F2B}"/>
          </ac:spMkLst>
        </pc:spChg>
      </pc:sldChg>
      <pc:sldChg chg="modSp">
        <pc:chgData name="Nicolette Plante" userId="S::nicolette.plante@bcbsnd.com::0ba5fb38-b086-4bd5-b091-3f43b33f1d4f" providerId="AD" clId="Web-{1C9BDC8C-1C43-2E17-1FBF-BA6253294723}" dt="2024-08-20T20:21:13.025" v="18" actId="20577"/>
        <pc:sldMkLst>
          <pc:docMk/>
          <pc:sldMk cId="3596830846" sldId="2147473373"/>
        </pc:sldMkLst>
        <pc:spChg chg="mod">
          <ac:chgData name="Nicolette Plante" userId="S::nicolette.plante@bcbsnd.com::0ba5fb38-b086-4bd5-b091-3f43b33f1d4f" providerId="AD" clId="Web-{1C9BDC8C-1C43-2E17-1FBF-BA6253294723}" dt="2024-08-20T20:21:13.025" v="18" actId="20577"/>
          <ac:spMkLst>
            <pc:docMk/>
            <pc:sldMk cId="3596830846" sldId="2147473373"/>
            <ac:spMk id="9" creationId="{27B15618-E2F9-0B12-BEC0-72AD6E59EA95}"/>
          </ac:spMkLst>
        </pc:spChg>
      </pc:sldChg>
    </pc:docChg>
  </pc:docChgLst>
  <pc:docChgLst>
    <pc:chgData name="Nicolette Plante" userId="S::nicolette.plante@bcbsnd.com::0ba5fb38-b086-4bd5-b091-3f43b33f1d4f" providerId="AD" clId="Web-{66796DDE-CED0-FD7B-7982-EB211AD8FEA7}"/>
    <pc:docChg chg="modSld">
      <pc:chgData name="Nicolette Plante" userId="S::nicolette.plante@bcbsnd.com::0ba5fb38-b086-4bd5-b091-3f43b33f1d4f" providerId="AD" clId="Web-{66796DDE-CED0-FD7B-7982-EB211AD8FEA7}" dt="2024-08-20T21:42:59.298" v="3" actId="20577"/>
      <pc:docMkLst>
        <pc:docMk/>
      </pc:docMkLst>
      <pc:sldChg chg="modSp">
        <pc:chgData name="Nicolette Plante" userId="S::nicolette.plante@bcbsnd.com::0ba5fb38-b086-4bd5-b091-3f43b33f1d4f" providerId="AD" clId="Web-{66796DDE-CED0-FD7B-7982-EB211AD8FEA7}" dt="2024-08-20T21:42:59.298" v="3" actId="20577"/>
        <pc:sldMkLst>
          <pc:docMk/>
          <pc:sldMk cId="2784238425" sldId="265"/>
        </pc:sldMkLst>
        <pc:spChg chg="mod">
          <ac:chgData name="Nicolette Plante" userId="S::nicolette.plante@bcbsnd.com::0ba5fb38-b086-4bd5-b091-3f43b33f1d4f" providerId="AD" clId="Web-{66796DDE-CED0-FD7B-7982-EB211AD8FEA7}" dt="2024-08-20T21:42:59.298" v="3" actId="20577"/>
          <ac:spMkLst>
            <pc:docMk/>
            <pc:sldMk cId="2784238425" sldId="265"/>
            <ac:spMk id="10" creationId="{F5C59405-0969-81F7-6C91-585135C0909F}"/>
          </ac:spMkLst>
        </pc:spChg>
      </pc:sldChg>
    </pc:docChg>
  </pc:docChgLst>
  <pc:docChgLst>
    <pc:chgData name="LeAnn Larson" userId="S::leann.larson@bcbsnd.com::00ba2ba2-bee3-46f8-aeb9-8daaabf71c2f" providerId="AD" clId="Web-{DEFADA1B-8940-F4F2-620D-10290768567A}"/>
    <pc:docChg chg="modSld">
      <pc:chgData name="LeAnn Larson" userId="S::leann.larson@bcbsnd.com::00ba2ba2-bee3-46f8-aeb9-8daaabf71c2f" providerId="AD" clId="Web-{DEFADA1B-8940-F4F2-620D-10290768567A}" dt="2024-08-15T17:50:13.978" v="41" actId="20577"/>
      <pc:docMkLst>
        <pc:docMk/>
      </pc:docMkLst>
      <pc:sldChg chg="modSp">
        <pc:chgData name="LeAnn Larson" userId="S::leann.larson@bcbsnd.com::00ba2ba2-bee3-46f8-aeb9-8daaabf71c2f" providerId="AD" clId="Web-{DEFADA1B-8940-F4F2-620D-10290768567A}" dt="2024-08-15T17:49:26.634" v="16" actId="20577"/>
        <pc:sldMkLst>
          <pc:docMk/>
          <pc:sldMk cId="692819832" sldId="2147473369"/>
        </pc:sldMkLst>
        <pc:spChg chg="mod">
          <ac:chgData name="LeAnn Larson" userId="S::leann.larson@bcbsnd.com::00ba2ba2-bee3-46f8-aeb9-8daaabf71c2f" providerId="AD" clId="Web-{DEFADA1B-8940-F4F2-620D-10290768567A}" dt="2024-08-15T17:49:26.634" v="16" actId="20577"/>
          <ac:spMkLst>
            <pc:docMk/>
            <pc:sldMk cId="692819832" sldId="2147473369"/>
            <ac:spMk id="5" creationId="{76B05C27-D09D-BEFE-CFF6-77DB2809C49E}"/>
          </ac:spMkLst>
        </pc:spChg>
      </pc:sldChg>
      <pc:sldChg chg="modSp">
        <pc:chgData name="LeAnn Larson" userId="S::leann.larson@bcbsnd.com::00ba2ba2-bee3-46f8-aeb9-8daaabf71c2f" providerId="AD" clId="Web-{DEFADA1B-8940-F4F2-620D-10290768567A}" dt="2024-08-15T17:50:13.978" v="41" actId="20577"/>
        <pc:sldMkLst>
          <pc:docMk/>
          <pc:sldMk cId="832925975" sldId="2147473371"/>
        </pc:sldMkLst>
        <pc:spChg chg="mod">
          <ac:chgData name="LeAnn Larson" userId="S::leann.larson@bcbsnd.com::00ba2ba2-bee3-46f8-aeb9-8daaabf71c2f" providerId="AD" clId="Web-{DEFADA1B-8940-F4F2-620D-10290768567A}" dt="2024-08-15T17:50:13.978" v="41" actId="20577"/>
          <ac:spMkLst>
            <pc:docMk/>
            <pc:sldMk cId="832925975" sldId="2147473371"/>
            <ac:spMk id="5" creationId="{143F07B4-551C-2BBD-0A3F-7414283AFEBE}"/>
          </ac:spMkLst>
        </pc:spChg>
        <pc:grpChg chg="mod">
          <ac:chgData name="LeAnn Larson" userId="S::leann.larson@bcbsnd.com::00ba2ba2-bee3-46f8-aeb9-8daaabf71c2f" providerId="AD" clId="Web-{DEFADA1B-8940-F4F2-620D-10290768567A}" dt="2024-08-15T17:49:50.791" v="23" actId="1076"/>
          <ac:grpSpMkLst>
            <pc:docMk/>
            <pc:sldMk cId="832925975" sldId="2147473371"/>
            <ac:grpSpMk id="6" creationId="{35D40694-637D-784F-F28C-6DFC33C64F9D}"/>
          </ac:grpSpMkLst>
        </pc:gr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E7A1D1-877C-41C5-8F2E-6A2065BD09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EB508-2F05-4339-8E89-12B11DE7FEE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0CD12647-FA8B-4239-A1D4-ECC845944C0C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55F003-F1AA-4998-849E-4B0186AAC9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7A203F-5415-4282-93FD-1401138175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5D8C9011-D9A5-4EA3-A57A-CA01502F4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21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1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300"/>
            </a:lvl1pPr>
          </a:lstStyle>
          <a:p>
            <a:fld id="{2C800878-2F39-4A30-B3FE-072CD0A19981}" type="datetimeFigureOut">
              <a:rPr lang="en-US" smtClean="0"/>
              <a:t>10/10/24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300"/>
            </a:lvl1pPr>
          </a:lstStyle>
          <a:p>
            <a:fld id="{E8A6910B-7F68-4A7D-87D7-DA0F47CBE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6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Blue Cross Blue Shield of North Dakota is launching a new digital tool -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BCSND.me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that will make it easier for those on our BCBSND health plan to manage their benefits and navigate care.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6910B-7F68-4A7D-87D7-DA0F47CBEA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8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685800" algn="l"/>
              </a:tabLst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6910B-7F68-4A7D-87D7-DA0F47CBEA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49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6910B-7F68-4A7D-87D7-DA0F47CBEA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0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6910B-7F68-4A7D-87D7-DA0F47CBEA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6910B-7F68-4A7D-87D7-DA0F47CBEA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60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A6910B-7F68-4A7D-87D7-DA0F47CBEA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72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CBSND_No Photo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5">
            <a:extLst>
              <a:ext uri="{FF2B5EF4-FFF2-40B4-BE49-F238E27FC236}">
                <a16:creationId xmlns:a16="http://schemas.microsoft.com/office/drawing/2014/main" id="{112569FF-A704-E857-543C-E0EA32F6B989}"/>
              </a:ext>
            </a:extLst>
          </p:cNvPr>
          <p:cNvSpPr txBox="1"/>
          <p:nvPr/>
        </p:nvSpPr>
        <p:spPr>
          <a:xfrm>
            <a:off x="313508" y="24334"/>
            <a:ext cx="2157059" cy="66756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549BAE5B-4085-4038-5169-DC0A4031F363}"/>
              </a:ext>
            </a:extLst>
          </p:cNvPr>
          <p:cNvSpPr/>
          <p:nvPr userDrawn="1"/>
        </p:nvSpPr>
        <p:spPr>
          <a:xfrm flipV="1">
            <a:off x="2863537" y="4204546"/>
            <a:ext cx="6772034" cy="13078"/>
          </a:xfrm>
          <a:prstGeom prst="line">
            <a:avLst/>
          </a:prstGeom>
          <a:ln w="19050" cap="flat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8F571F7F-1CE1-D215-03EB-FC2B4948486E}"/>
              </a:ext>
            </a:extLst>
          </p:cNvPr>
          <p:cNvSpPr/>
          <p:nvPr userDrawn="1"/>
        </p:nvSpPr>
        <p:spPr>
          <a:xfrm>
            <a:off x="409603" y="371786"/>
            <a:ext cx="2157059" cy="6114427"/>
          </a:xfrm>
          <a:prstGeom prst="roundRect">
            <a:avLst>
              <a:gd name="adj" fmla="val 7482"/>
            </a:avLst>
          </a:prstGeo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B3F8FA90-AE1C-B8D6-9943-E3079DB2C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3537" y="2161646"/>
            <a:ext cx="8677375" cy="1846659"/>
          </a:xfrm>
        </p:spPr>
        <p:txBody>
          <a:bodyPr anchor="b"/>
          <a:lstStyle>
            <a:lvl1pPr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DF1ABFE-D14C-4FEB-6F96-C2A3E9DEBB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63537" y="4538387"/>
            <a:ext cx="8677375" cy="873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C142D-D48C-46BC-805F-00C558D13024}"/>
              </a:ext>
            </a:extLst>
          </p:cNvPr>
          <p:cNvSpPr txBox="1"/>
          <p:nvPr userDrawn="1"/>
        </p:nvSpPr>
        <p:spPr>
          <a:xfrm>
            <a:off x="2863537" y="6286158"/>
            <a:ext cx="45367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700" i="1" dirty="0">
                <a:latin typeface="Arial" panose="020B0604020202020204" pitchFamily="34" charset="0"/>
                <a:cs typeface="Arial" panose="020B0604020202020204" pitchFamily="34" charset="0"/>
              </a:rPr>
              <a:t>Blue Cross Blue Shield of North Dakota is an independent licensee of the Blue Cross Blue Shield Association.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2D172F-00FC-4FE8-BA65-281866740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3534" y="1260649"/>
            <a:ext cx="2084831" cy="6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8986457-0A97-7254-0689-4B7497CAC929}"/>
              </a:ext>
            </a:extLst>
          </p:cNvPr>
          <p:cNvSpPr txBox="1"/>
          <p:nvPr userDrawn="1"/>
        </p:nvSpPr>
        <p:spPr>
          <a:xfrm>
            <a:off x="2486049" y="2566033"/>
            <a:ext cx="7219903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AutoShape 10">
            <a:extLst>
              <a:ext uri="{FF2B5EF4-FFF2-40B4-BE49-F238E27FC236}">
                <a16:creationId xmlns:a16="http://schemas.microsoft.com/office/drawing/2014/main" id="{D7679D27-8104-674C-3D68-956C783AE8B4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CBSND_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>
            <a:extLst>
              <a:ext uri="{FF2B5EF4-FFF2-40B4-BE49-F238E27FC236}">
                <a16:creationId xmlns:a16="http://schemas.microsoft.com/office/drawing/2014/main" id="{54611F74-9084-AFDC-7CC7-E1AB18191115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0C853-A65E-66DC-C70D-EEF30A433F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53585" y="3073804"/>
            <a:ext cx="2084831" cy="67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71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CBSND_Thank You 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D113092C-5625-B701-BA57-966D24AB7D2B}"/>
              </a:ext>
            </a:extLst>
          </p:cNvPr>
          <p:cNvSpPr txBox="1"/>
          <p:nvPr userDrawn="1"/>
        </p:nvSpPr>
        <p:spPr>
          <a:xfrm>
            <a:off x="2486049" y="2189590"/>
            <a:ext cx="7219903" cy="1213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00"/>
              </a:lnSpc>
            </a:pPr>
            <a:r>
              <a:rPr lang="en-US" sz="48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7" name="AutoShape 10">
            <a:extLst>
              <a:ext uri="{FF2B5EF4-FFF2-40B4-BE49-F238E27FC236}">
                <a16:creationId xmlns:a16="http://schemas.microsoft.com/office/drawing/2014/main" id="{DEA44015-222B-EA4D-6E7D-53D63F39B87C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A281B7-CC51-9CFC-E4F2-F1FF1D6E9C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296" y="3822681"/>
            <a:ext cx="1753409" cy="56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67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CBSND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>
            <a:extLst>
              <a:ext uri="{FF2B5EF4-FFF2-40B4-BE49-F238E27FC236}">
                <a16:creationId xmlns:a16="http://schemas.microsoft.com/office/drawing/2014/main" id="{4C4E1DD2-A7B1-8791-FC71-B93274DAD5B2}"/>
              </a:ext>
            </a:extLst>
          </p:cNvPr>
          <p:cNvSpPr/>
          <p:nvPr userDrawn="1"/>
        </p:nvSpPr>
        <p:spPr>
          <a:xfrm flipV="1">
            <a:off x="650408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24376FDE-014A-07BB-554F-6F066FF7E5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0408" y="2828926"/>
            <a:ext cx="10890504" cy="600074"/>
          </a:xfrm>
        </p:spPr>
        <p:txBody>
          <a:bodyPr anchor="b"/>
          <a:lstStyle>
            <a:lvl1pPr algn="ctr">
              <a:defRPr sz="40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29795FD-F6BE-6C53-6134-B17AAA7C00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0408" y="3439626"/>
            <a:ext cx="10890504" cy="8175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section subtitle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4FCBBC-D8F0-933C-31E4-E6C778FECF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316" y="1821794"/>
            <a:ext cx="1857369" cy="60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sion_Mission_Brand Prom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>
            <a:extLst>
              <a:ext uri="{FF2B5EF4-FFF2-40B4-BE49-F238E27FC236}">
                <a16:creationId xmlns:a16="http://schemas.microsoft.com/office/drawing/2014/main" id="{147C622F-A081-3DAF-FDF9-F1EE9262A40E}"/>
              </a:ext>
            </a:extLst>
          </p:cNvPr>
          <p:cNvSpPr txBox="1">
            <a:spLocks/>
          </p:cNvSpPr>
          <p:nvPr userDrawn="1"/>
        </p:nvSpPr>
        <p:spPr>
          <a:xfrm>
            <a:off x="1052563" y="1652906"/>
            <a:ext cx="9435184" cy="411480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A new level of health and well-being in North Dakota and beyond.</a:t>
            </a:r>
          </a:p>
        </p:txBody>
      </p:sp>
      <p:sp>
        <p:nvSpPr>
          <p:cNvPr id="4" name="Title 11">
            <a:extLst>
              <a:ext uri="{FF2B5EF4-FFF2-40B4-BE49-F238E27FC236}">
                <a16:creationId xmlns:a16="http://schemas.microsoft.com/office/drawing/2014/main" id="{2FFF9801-EE9D-2C00-3AE8-5BD22E86CCB4}"/>
              </a:ext>
            </a:extLst>
          </p:cNvPr>
          <p:cNvSpPr txBox="1">
            <a:spLocks/>
          </p:cNvSpPr>
          <p:nvPr userDrawn="1"/>
        </p:nvSpPr>
        <p:spPr>
          <a:xfrm>
            <a:off x="1014461" y="1171865"/>
            <a:ext cx="7568700" cy="584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5" name="Title 11">
            <a:extLst>
              <a:ext uri="{FF2B5EF4-FFF2-40B4-BE49-F238E27FC236}">
                <a16:creationId xmlns:a16="http://schemas.microsoft.com/office/drawing/2014/main" id="{22E4CD7C-7BF6-3138-B1AF-B37A1662A401}"/>
              </a:ext>
            </a:extLst>
          </p:cNvPr>
          <p:cNvSpPr txBox="1">
            <a:spLocks/>
          </p:cNvSpPr>
          <p:nvPr userDrawn="1"/>
        </p:nvSpPr>
        <p:spPr>
          <a:xfrm>
            <a:off x="1052563" y="3417062"/>
            <a:ext cx="9435183" cy="411480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Simplify health care. Ensure affordability. Elevate well-being.</a:t>
            </a:r>
          </a:p>
        </p:txBody>
      </p:sp>
      <p:sp>
        <p:nvSpPr>
          <p:cNvPr id="6" name="Title 11">
            <a:extLst>
              <a:ext uri="{FF2B5EF4-FFF2-40B4-BE49-F238E27FC236}">
                <a16:creationId xmlns:a16="http://schemas.microsoft.com/office/drawing/2014/main" id="{EF626669-0775-2D53-9A50-2A1D46C6784E}"/>
              </a:ext>
            </a:extLst>
          </p:cNvPr>
          <p:cNvSpPr txBox="1">
            <a:spLocks/>
          </p:cNvSpPr>
          <p:nvPr userDrawn="1"/>
        </p:nvSpPr>
        <p:spPr>
          <a:xfrm>
            <a:off x="1014461" y="2924954"/>
            <a:ext cx="7568700" cy="584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MISSION</a:t>
            </a:r>
          </a:p>
        </p:txBody>
      </p:sp>
      <p:sp>
        <p:nvSpPr>
          <p:cNvPr id="7" name="Title 11">
            <a:extLst>
              <a:ext uri="{FF2B5EF4-FFF2-40B4-BE49-F238E27FC236}">
                <a16:creationId xmlns:a16="http://schemas.microsoft.com/office/drawing/2014/main" id="{7E08EEB4-3D5D-C810-05D4-209F29AB8139}"/>
              </a:ext>
            </a:extLst>
          </p:cNvPr>
          <p:cNvSpPr txBox="1">
            <a:spLocks/>
          </p:cNvSpPr>
          <p:nvPr userDrawn="1"/>
        </p:nvSpPr>
        <p:spPr>
          <a:xfrm>
            <a:off x="1052563" y="5172291"/>
            <a:ext cx="9435184" cy="411480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ts val="3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Devoted to making it easier and affordable to make your health a priority.</a:t>
            </a:r>
          </a:p>
        </p:txBody>
      </p:sp>
      <p:sp>
        <p:nvSpPr>
          <p:cNvPr id="8" name="Title 11">
            <a:extLst>
              <a:ext uri="{FF2B5EF4-FFF2-40B4-BE49-F238E27FC236}">
                <a16:creationId xmlns:a16="http://schemas.microsoft.com/office/drawing/2014/main" id="{E1E7338E-8141-2B5A-7102-92FFBE2EF6A6}"/>
              </a:ext>
            </a:extLst>
          </p:cNvPr>
          <p:cNvSpPr txBox="1">
            <a:spLocks/>
          </p:cNvSpPr>
          <p:nvPr userDrawn="1"/>
        </p:nvSpPr>
        <p:spPr>
          <a:xfrm>
            <a:off x="1014461" y="4680183"/>
            <a:ext cx="7568700" cy="5842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30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Open Sans Extrabold" panose="020B0606030504020204" pitchFamily="34" charset="0"/>
                <a:cs typeface="Arial" panose="020B0604020202020204" pitchFamily="34" charset="0"/>
              </a:rPr>
              <a:t>BRAND PROMISE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D0ABF-2F39-8968-68E9-89062835CFEB}"/>
              </a:ext>
            </a:extLst>
          </p:cNvPr>
          <p:cNvCxnSpPr>
            <a:cxnSpLocks/>
          </p:cNvCxnSpPr>
          <p:nvPr userDrawn="1"/>
        </p:nvCxnSpPr>
        <p:spPr>
          <a:xfrm>
            <a:off x="697002" y="1110109"/>
            <a:ext cx="0" cy="1069848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26EEF4-1B18-EA8A-BFDB-9F6C5B4613E8}"/>
              </a:ext>
            </a:extLst>
          </p:cNvPr>
          <p:cNvCxnSpPr>
            <a:cxnSpLocks/>
          </p:cNvCxnSpPr>
          <p:nvPr userDrawn="1"/>
        </p:nvCxnSpPr>
        <p:spPr>
          <a:xfrm>
            <a:off x="697002" y="2863198"/>
            <a:ext cx="0" cy="1069848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912E2C3-8AF5-9B05-B97B-D41672A6646E}"/>
              </a:ext>
            </a:extLst>
          </p:cNvPr>
          <p:cNvCxnSpPr>
            <a:cxnSpLocks/>
          </p:cNvCxnSpPr>
          <p:nvPr userDrawn="1"/>
        </p:nvCxnSpPr>
        <p:spPr>
          <a:xfrm>
            <a:off x="697002" y="4635429"/>
            <a:ext cx="0" cy="1069848"/>
          </a:xfrm>
          <a:prstGeom prst="line">
            <a:avLst/>
          </a:prstGeom>
          <a:ln w="1905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72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4017E-EBB1-4B9B-AD59-5CAD98739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7905"/>
            <a:ext cx="10887075" cy="9326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BE9116A5-D80C-5638-DF73-B06E49F02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6356353"/>
            <a:ext cx="1088707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21CBE4F-CEC6-9D1D-2D86-58FB8653512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8" y="1595217"/>
            <a:ext cx="10887075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  <a:lvl6pPr>
              <a:buClr>
                <a:schemeClr val="tx1"/>
              </a:buCl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CE3C87-1BC0-41BD-156E-3E76D3954235}"/>
              </a:ext>
            </a:extLst>
          </p:cNvPr>
          <p:cNvCxnSpPr>
            <a:cxnSpLocks/>
          </p:cNvCxnSpPr>
          <p:nvPr userDrawn="1"/>
        </p:nvCxnSpPr>
        <p:spPr>
          <a:xfrm>
            <a:off x="412310" y="230009"/>
            <a:ext cx="0" cy="106984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1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5BA5-AFC0-AFD0-8434-A269A6EFF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8" y="2880360"/>
            <a:ext cx="3921367" cy="1097280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6C11B1-AE64-4A3C-184A-748C232D6D00}"/>
              </a:ext>
            </a:extLst>
          </p:cNvPr>
          <p:cNvCxnSpPr>
            <a:cxnSpLocks/>
          </p:cNvCxnSpPr>
          <p:nvPr userDrawn="1"/>
        </p:nvCxnSpPr>
        <p:spPr>
          <a:xfrm>
            <a:off x="412310" y="2788920"/>
            <a:ext cx="0" cy="12801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473FA-D1B7-2BF3-BE4D-11284436D86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881088" y="1595217"/>
            <a:ext cx="6615584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4FDE7818-41DB-6E11-DCD1-3AEB702EF7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6356353"/>
            <a:ext cx="1088707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388147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92FE5-AB80-8877-8A74-56218FE06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7905"/>
            <a:ext cx="10887075" cy="9326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529A3A98-86C8-C430-0213-7BF79377D4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6356353"/>
            <a:ext cx="1088707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63120B-2118-87F2-53B8-C9DCE7A47A9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9" y="1595216"/>
            <a:ext cx="5387977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E1B0852-BE48-3A26-00F8-1C6AF934C6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172200" y="1595216"/>
            <a:ext cx="5324474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E1ABCD-7451-AE39-D122-13A8A1BC24A0}"/>
              </a:ext>
            </a:extLst>
          </p:cNvPr>
          <p:cNvCxnSpPr>
            <a:cxnSpLocks/>
          </p:cNvCxnSpPr>
          <p:nvPr userDrawn="1"/>
        </p:nvCxnSpPr>
        <p:spPr>
          <a:xfrm>
            <a:off x="412310" y="230009"/>
            <a:ext cx="0" cy="10734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02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599" y="1595149"/>
            <a:ext cx="538797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597" y="2419064"/>
            <a:ext cx="5387979" cy="3303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95149"/>
            <a:ext cx="532447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2" y="2419064"/>
            <a:ext cx="5324472" cy="33036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2AF34-1892-5EC6-D158-45B05EFAC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27905"/>
            <a:ext cx="10887075" cy="93268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E535C46-F452-9BEE-06C2-8EA6D48AE8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6356353"/>
            <a:ext cx="10887075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D8BF48-1256-D940-D2DA-D44DB25AF1FF}"/>
              </a:ext>
            </a:extLst>
          </p:cNvPr>
          <p:cNvCxnSpPr>
            <a:cxnSpLocks/>
          </p:cNvCxnSpPr>
          <p:nvPr userDrawn="1"/>
        </p:nvCxnSpPr>
        <p:spPr>
          <a:xfrm>
            <a:off x="412310" y="230009"/>
            <a:ext cx="0" cy="107348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0D98D5-D01B-FDBB-D1C2-30E6F0D2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7" y="5478509"/>
            <a:ext cx="10887075" cy="621792"/>
          </a:xfrm>
        </p:spPr>
        <p:txBody>
          <a:bodyPr/>
          <a:lstStyle>
            <a:lvl1pPr algn="ctr">
              <a:lnSpc>
                <a:spcPct val="100000"/>
              </a:lnSpc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C21E0B6-0DEC-EBB7-3A9D-DA3EFEAD932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598" y="455521"/>
            <a:ext cx="10887075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  <a:lvl6pPr>
              <a:buClr>
                <a:schemeClr val="tx1"/>
              </a:buCl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3B4E4D26-3DE3-CA6C-2389-E97FA425ABFA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352A610-9A0F-0A20-4947-0441BC4998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6356353"/>
            <a:ext cx="10887073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107184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BD9BDC6-5C70-2FBB-7D02-3AB43CFDB7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7" y="5090480"/>
            <a:ext cx="10890504" cy="621792"/>
          </a:xfrm>
        </p:spPr>
        <p:txBody>
          <a:bodyPr/>
          <a:lstStyle>
            <a:lvl1pPr algn="ctr">
              <a:lnSpc>
                <a:spcPct val="100000"/>
              </a:lnSpc>
              <a:defRPr sz="2800" b="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68C8904C-BFC3-4F41-21B1-F805BCF8DB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7" y="5735176"/>
            <a:ext cx="10890504" cy="365125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SUB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D7EAE16-E068-BDC4-7901-25DDEA5E4FCC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09597" y="455521"/>
            <a:ext cx="10890504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  <a:lvl6pPr>
              <a:buClr>
                <a:schemeClr val="tx1"/>
              </a:buClr>
              <a:defRPr/>
            </a:lvl6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DB0CC56-C4A5-DF65-ACE4-65FC776BA19A}"/>
              </a:ext>
            </a:extLst>
          </p:cNvPr>
          <p:cNvSpPr/>
          <p:nvPr userDrawn="1"/>
        </p:nvSpPr>
        <p:spPr>
          <a:xfrm flipV="1">
            <a:off x="609597" y="6171747"/>
            <a:ext cx="10890504" cy="1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47C3E99D-9F8F-D510-373D-2FFE27255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6356353"/>
            <a:ext cx="9052561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2925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8" y="327905"/>
            <a:ext cx="10887074" cy="93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7" y="1597028"/>
            <a:ext cx="10887075" cy="4127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8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3" r:id="rId2"/>
    <p:sldLayoutId id="2147483779" r:id="rId3"/>
    <p:sldLayoutId id="2147483742" r:id="rId4"/>
    <p:sldLayoutId id="2147483755" r:id="rId5"/>
    <p:sldLayoutId id="2147483746" r:id="rId6"/>
    <p:sldLayoutId id="2147483747" r:id="rId7"/>
    <p:sldLayoutId id="2147483751" r:id="rId8"/>
    <p:sldLayoutId id="2147483756" r:id="rId9"/>
    <p:sldLayoutId id="2147483754" r:id="rId10"/>
    <p:sldLayoutId id="2147483780" r:id="rId11"/>
    <p:sldLayoutId id="214748375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Calibri" panose="020F0502020204030204" pitchFamily="34" charset="0"/>
        <a:buChar char="▫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/>
        </a:buClr>
        <a:buFont typeface="System Font Regular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374775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System Font Regular"/>
        <a:buChar char="◦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DB0FDE-6B5A-E31A-D0FA-C9AA2C6AAE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4475471-9888-8C10-093B-A44232BCDD7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46869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05B76-B2FD-C010-D8FA-6B44608A1D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31D50ED-F288-BF86-D1AE-7503FB1CB418}"/>
              </a:ext>
            </a:extLst>
          </p:cNvPr>
          <p:cNvSpPr txBox="1">
            <a:spLocks/>
          </p:cNvSpPr>
          <p:nvPr/>
        </p:nvSpPr>
        <p:spPr>
          <a:xfrm>
            <a:off x="1296210" y="1494045"/>
            <a:ext cx="7132173" cy="42850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 err="1"/>
              <a:t>BCBSND.me</a:t>
            </a:r>
            <a:r>
              <a:rPr lang="en-US" b="1" dirty="0"/>
              <a:t> Launching January 2025</a:t>
            </a:r>
          </a:p>
        </p:txBody>
      </p:sp>
      <p:sp>
        <p:nvSpPr>
          <p:cNvPr id="10" name="Google Shape;211;p37">
            <a:extLst>
              <a:ext uri="{FF2B5EF4-FFF2-40B4-BE49-F238E27FC236}">
                <a16:creationId xmlns:a16="http://schemas.microsoft.com/office/drawing/2014/main" id="{F5C59405-0969-81F7-6C91-585135C0909F}"/>
              </a:ext>
            </a:extLst>
          </p:cNvPr>
          <p:cNvSpPr/>
          <p:nvPr/>
        </p:nvSpPr>
        <p:spPr>
          <a:xfrm>
            <a:off x="1296210" y="2377197"/>
            <a:ext cx="5091338" cy="309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Information and Access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View benefits, balances and claims in one place. 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Engagement and Tracking -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more out of wellness tools and programs.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Search and Ratings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Feel confident in finding the right provider.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Guidance and Support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Find support whenever and however it’s needed. Support is always available through chat or phone.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56FF8-C318-82FF-9C90-3467ABC04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87" y="2556308"/>
            <a:ext cx="4343064" cy="309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1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DB0FDE-6B5A-E31A-D0FA-C9AA2C6AAE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4475471-9888-8C10-093B-A44232BCDD7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514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DB0FDE-6B5A-E31A-D0FA-C9AA2C6AAE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4475471-9888-8C10-093B-A44232BCDD7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98586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DB0FDE-6B5A-E31A-D0FA-C9AA2C6AAE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4475471-9888-8C10-093B-A44232BCDD7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7717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FDB0FDE-6B5A-E31A-D0FA-C9AA2C6AAE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4475471-9888-8C10-093B-A44232BCDD7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15425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BND">
      <a:dk1>
        <a:srgbClr val="616163"/>
      </a:dk1>
      <a:lt1>
        <a:srgbClr val="FFFFFF"/>
      </a:lt1>
      <a:dk2>
        <a:srgbClr val="242424"/>
      </a:dk2>
      <a:lt2>
        <a:srgbClr val="DADADA"/>
      </a:lt2>
      <a:accent1>
        <a:srgbClr val="004980"/>
      </a:accent1>
      <a:accent2>
        <a:srgbClr val="067DB3"/>
      </a:accent2>
      <a:accent3>
        <a:srgbClr val="DADADA"/>
      </a:accent3>
      <a:accent4>
        <a:srgbClr val="784B82"/>
      </a:accent4>
      <a:accent5>
        <a:srgbClr val="009750"/>
      </a:accent5>
      <a:accent6>
        <a:srgbClr val="F15B5B"/>
      </a:accent6>
      <a:hlink>
        <a:srgbClr val="057CB2"/>
      </a:hlink>
      <a:folHlink>
        <a:srgbClr val="61626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0BAE745-1F9D-4443-8EEE-7FFEC65468FC}" vid="{34F2D033-2566-7845-A19F-07CFC2C386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DA7ECF13F484A9C3C5469FC8F3BFD" ma:contentTypeVersion="8" ma:contentTypeDescription="Create a new document." ma:contentTypeScope="" ma:versionID="6eed707c1aa1fb7f7fb6b9c83501577a">
  <xsd:schema xmlns:xsd="http://www.w3.org/2001/XMLSchema" xmlns:xs="http://www.w3.org/2001/XMLSchema" xmlns:p="http://schemas.microsoft.com/office/2006/metadata/properties" xmlns:ns2="ec06d8ca-2855-44a9-8ebd-0525afa2b9cf" targetNamespace="http://schemas.microsoft.com/office/2006/metadata/properties" ma:root="true" ma:fieldsID="2191d8d2ac4979d8b740ad0fd4b376be" ns2:_="">
    <xsd:import namespace="ec06d8ca-2855-44a9-8ebd-0525afa2b9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6d8ca-2855-44a9-8ebd-0525afa2b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CAA463-2B54-4AF7-A317-F559242BE7E7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ec06d8ca-2855-44a9-8ebd-0525afa2b9cf"/>
  </ds:schemaRefs>
</ds:datastoreItem>
</file>

<file path=customXml/itemProps2.xml><?xml version="1.0" encoding="utf-8"?>
<ds:datastoreItem xmlns:ds="http://schemas.openxmlformats.org/officeDocument/2006/customXml" ds:itemID="{10BA660C-CDA0-4BDD-8E61-FBCCA76F88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D4EAD6-C078-4F93-99D1-468DB2BCCF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06d8ca-2855-44a9-8ebd-0525afa2b9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9e00ffc-3bfb-41e9-a839-29d5b485647c}" enabled="1" method="Standard" siteId="{78e09523-679a-4e88-b824-3edbf7b1083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884</TotalTime>
  <Words>110</Words>
  <Application>Microsoft Macintosh PowerPoint</Application>
  <PresentationFormat>Widescreen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System Font Regular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Member Experience</dc:title>
  <dc:creator>Nicolette Plante</dc:creator>
  <cp:lastModifiedBy>Nicolette Plante</cp:lastModifiedBy>
  <cp:revision>51</cp:revision>
  <cp:lastPrinted>2019-01-28T14:54:56Z</cp:lastPrinted>
  <dcterms:created xsi:type="dcterms:W3CDTF">2024-07-15T13:36:52Z</dcterms:created>
  <dcterms:modified xsi:type="dcterms:W3CDTF">2024-10-10T18:17:50Z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0x010100682DA7ECF13F484A9C3C5469FC8F3BFD</vt:lpwstr>
  </property>
  <property fmtid="{D5CDD505-2E9C-101B-9397-08002B2CF9AE}" pid="3" name="Content Type">
    <vt:lpwstr>1;#Informational|be4a7725-902b-49b6-8772-14551e7d05b6</vt:lpwstr>
  </property>
  <property fmtid="{D5CDD505-2E9C-101B-9397-08002B2CF9AE}" pid="4" name="BlueElement">
    <vt:lpwstr/>
  </property>
</Properties>
</file>