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FF1"/>
    <a:srgbClr val="D9222A"/>
    <a:srgbClr val="0093D0"/>
    <a:srgbClr val="018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93" autoAdjust="0"/>
    <p:restoredTop sz="96327" autoAdjust="0"/>
  </p:normalViewPr>
  <p:slideViewPr>
    <p:cSldViewPr snapToGrid="0">
      <p:cViewPr varScale="1">
        <p:scale>
          <a:sx n="127" d="100"/>
          <a:sy n="127" d="100"/>
        </p:scale>
        <p:origin x="1152" y="192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7A1D1-877C-41C5-8F2E-6A2065BD09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EB508-2F05-4339-8E89-12B11DE7FE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0CD12647-FA8B-4239-A1D4-ECC845944C0C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5F003-F1AA-4998-849E-4B0186AAC9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A203F-5415-4282-93FD-1401138175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5D8C9011-D9A5-4EA3-A57A-CA01502F4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2C800878-2F39-4A30-B3FE-072CD0A19981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E8A6910B-7F68-4A7D-87D7-DA0F47CB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6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CBSND_No Phot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>
            <a:extLst>
              <a:ext uri="{FF2B5EF4-FFF2-40B4-BE49-F238E27FC236}">
                <a16:creationId xmlns:a16="http://schemas.microsoft.com/office/drawing/2014/main" id="{112569FF-A704-E857-543C-E0EA32F6B989}"/>
              </a:ext>
            </a:extLst>
          </p:cNvPr>
          <p:cNvSpPr txBox="1"/>
          <p:nvPr/>
        </p:nvSpPr>
        <p:spPr>
          <a:xfrm>
            <a:off x="313508" y="24334"/>
            <a:ext cx="2157059" cy="66756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549BAE5B-4085-4038-5169-DC0A4031F363}"/>
              </a:ext>
            </a:extLst>
          </p:cNvPr>
          <p:cNvSpPr/>
          <p:nvPr userDrawn="1"/>
        </p:nvSpPr>
        <p:spPr>
          <a:xfrm flipV="1">
            <a:off x="2863537" y="4204546"/>
            <a:ext cx="6772034" cy="13078"/>
          </a:xfrm>
          <a:prstGeom prst="line">
            <a:avLst/>
          </a:prstGeom>
          <a:ln w="1905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8F571F7F-1CE1-D215-03EB-FC2B4948486E}"/>
              </a:ext>
            </a:extLst>
          </p:cNvPr>
          <p:cNvSpPr/>
          <p:nvPr userDrawn="1"/>
        </p:nvSpPr>
        <p:spPr>
          <a:xfrm>
            <a:off x="409603" y="371786"/>
            <a:ext cx="2157059" cy="6114427"/>
          </a:xfrm>
          <a:prstGeom prst="roundRect">
            <a:avLst>
              <a:gd name="adj" fmla="val 7482"/>
            </a:avLst>
          </a:prstGeo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B3F8FA90-AE1C-B8D6-9943-E3079DB2C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537" y="2161646"/>
            <a:ext cx="8677375" cy="1846659"/>
          </a:xfrm>
        </p:spPr>
        <p:txBody>
          <a:bodyPr anchor="b"/>
          <a:lstStyle>
            <a:lvl1pPr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DF1ABFE-D14C-4FEB-6F96-C2A3E9DEBB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63537" y="4538386"/>
            <a:ext cx="8677375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C142D-D48C-46BC-805F-00C558D13024}"/>
              </a:ext>
            </a:extLst>
          </p:cNvPr>
          <p:cNvSpPr txBox="1"/>
          <p:nvPr userDrawn="1"/>
        </p:nvSpPr>
        <p:spPr>
          <a:xfrm>
            <a:off x="2863536" y="6286158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Blue Cross Blue Shield of North Dakota is an independent licensee of the Blue Cross Blue Shield Association.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D172F-00FC-4FE8-BA65-281866740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534" y="1260649"/>
            <a:ext cx="2084831" cy="6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8986457-0A97-7254-0689-4B7497CAC929}"/>
              </a:ext>
            </a:extLst>
          </p:cNvPr>
          <p:cNvSpPr txBox="1"/>
          <p:nvPr userDrawn="1"/>
        </p:nvSpPr>
        <p:spPr>
          <a:xfrm>
            <a:off x="2486049" y="2566033"/>
            <a:ext cx="7219903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D7679D27-8104-674C-3D68-956C783AE8B4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CBSND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extLst>
              <a:ext uri="{FF2B5EF4-FFF2-40B4-BE49-F238E27FC236}">
                <a16:creationId xmlns:a16="http://schemas.microsoft.com/office/drawing/2014/main" id="{54611F74-9084-AFDC-7CC7-E1AB18191115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0C853-A65E-66DC-C70D-EEF30A433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585" y="3073804"/>
            <a:ext cx="2084831" cy="6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7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CBSND_Thank You 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113092C-5625-B701-BA57-966D24AB7D2B}"/>
              </a:ext>
            </a:extLst>
          </p:cNvPr>
          <p:cNvSpPr txBox="1"/>
          <p:nvPr userDrawn="1"/>
        </p:nvSpPr>
        <p:spPr>
          <a:xfrm>
            <a:off x="2486049" y="2189590"/>
            <a:ext cx="7219903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DEA44015-222B-EA4D-6E7D-53D63F39B87C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281B7-CC51-9CFC-E4F2-F1FF1D6E9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296" y="3822681"/>
            <a:ext cx="1753409" cy="5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7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CBSND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>
            <a:extLst>
              <a:ext uri="{FF2B5EF4-FFF2-40B4-BE49-F238E27FC236}">
                <a16:creationId xmlns:a16="http://schemas.microsoft.com/office/drawing/2014/main" id="{4C4E1DD2-A7B1-8791-FC71-B93274DAD5B2}"/>
              </a:ext>
            </a:extLst>
          </p:cNvPr>
          <p:cNvSpPr/>
          <p:nvPr userDrawn="1"/>
        </p:nvSpPr>
        <p:spPr>
          <a:xfrm flipV="1">
            <a:off x="650408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24376FDE-014A-07BB-554F-6F066FF7E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08" y="2828926"/>
            <a:ext cx="10890504" cy="600074"/>
          </a:xfrm>
        </p:spPr>
        <p:txBody>
          <a:bodyPr anchor="b"/>
          <a:lstStyle>
            <a:lvl1pPr algn="ctr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9795FD-F6BE-6C53-6134-B17AAA7C0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0408" y="3439625"/>
            <a:ext cx="10890504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section 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4FCBBC-D8F0-933C-31E4-E6C778FEC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316" y="1821794"/>
            <a:ext cx="1857369" cy="6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sion_Mission_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147C622F-A081-3DAF-FDF9-F1EE9262A40E}"/>
              </a:ext>
            </a:extLst>
          </p:cNvPr>
          <p:cNvSpPr txBox="1">
            <a:spLocks/>
          </p:cNvSpPr>
          <p:nvPr userDrawn="1"/>
        </p:nvSpPr>
        <p:spPr>
          <a:xfrm>
            <a:off x="1052563" y="1652906"/>
            <a:ext cx="9435184" cy="411480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A new level of health and well-being in North Dakota and beyond.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2FFF9801-EE9D-2C00-3AE8-5BD22E86CCB4}"/>
              </a:ext>
            </a:extLst>
          </p:cNvPr>
          <p:cNvSpPr txBox="1">
            <a:spLocks/>
          </p:cNvSpPr>
          <p:nvPr userDrawn="1"/>
        </p:nvSpPr>
        <p:spPr>
          <a:xfrm>
            <a:off x="1014461" y="1171865"/>
            <a:ext cx="7568700" cy="58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22E4CD7C-7BF6-3138-B1AF-B37A1662A401}"/>
              </a:ext>
            </a:extLst>
          </p:cNvPr>
          <p:cNvSpPr txBox="1">
            <a:spLocks/>
          </p:cNvSpPr>
          <p:nvPr userDrawn="1"/>
        </p:nvSpPr>
        <p:spPr>
          <a:xfrm>
            <a:off x="1052563" y="3417062"/>
            <a:ext cx="9435183" cy="411480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Simplify health care. Ensure affordability. Elevate well-being.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EF626669-0775-2D53-9A50-2A1D46C6784E}"/>
              </a:ext>
            </a:extLst>
          </p:cNvPr>
          <p:cNvSpPr txBox="1">
            <a:spLocks/>
          </p:cNvSpPr>
          <p:nvPr userDrawn="1"/>
        </p:nvSpPr>
        <p:spPr>
          <a:xfrm>
            <a:off x="1014461" y="2924954"/>
            <a:ext cx="7568700" cy="58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E08EEB4-3D5D-C810-05D4-209F29AB8139}"/>
              </a:ext>
            </a:extLst>
          </p:cNvPr>
          <p:cNvSpPr txBox="1">
            <a:spLocks/>
          </p:cNvSpPr>
          <p:nvPr userDrawn="1"/>
        </p:nvSpPr>
        <p:spPr>
          <a:xfrm>
            <a:off x="1052563" y="5172291"/>
            <a:ext cx="9435184" cy="411480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Devoted to making it easier and affordable to make your health a priority.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1E7338E-8141-2B5A-7102-92FFBE2EF6A6}"/>
              </a:ext>
            </a:extLst>
          </p:cNvPr>
          <p:cNvSpPr txBox="1">
            <a:spLocks/>
          </p:cNvSpPr>
          <p:nvPr userDrawn="1"/>
        </p:nvSpPr>
        <p:spPr>
          <a:xfrm>
            <a:off x="1014461" y="4680183"/>
            <a:ext cx="7568700" cy="58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BRAND PROMISE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D0ABF-2F39-8968-68E9-89062835CFEB}"/>
              </a:ext>
            </a:extLst>
          </p:cNvPr>
          <p:cNvCxnSpPr>
            <a:cxnSpLocks/>
          </p:cNvCxnSpPr>
          <p:nvPr userDrawn="1"/>
        </p:nvCxnSpPr>
        <p:spPr>
          <a:xfrm>
            <a:off x="697002" y="1110109"/>
            <a:ext cx="0" cy="1069848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26EEF4-1B18-EA8A-BFDB-9F6C5B4613E8}"/>
              </a:ext>
            </a:extLst>
          </p:cNvPr>
          <p:cNvCxnSpPr>
            <a:cxnSpLocks/>
          </p:cNvCxnSpPr>
          <p:nvPr userDrawn="1"/>
        </p:nvCxnSpPr>
        <p:spPr>
          <a:xfrm>
            <a:off x="697002" y="2863198"/>
            <a:ext cx="0" cy="1069848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12E2C3-8AF5-9B05-B97B-D41672A6646E}"/>
              </a:ext>
            </a:extLst>
          </p:cNvPr>
          <p:cNvCxnSpPr>
            <a:cxnSpLocks/>
          </p:cNvCxnSpPr>
          <p:nvPr userDrawn="1"/>
        </p:nvCxnSpPr>
        <p:spPr>
          <a:xfrm>
            <a:off x="697002" y="4635429"/>
            <a:ext cx="0" cy="1069848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E965CD53-7183-6676-D076-39FA07675A33}"/>
              </a:ext>
            </a:extLst>
          </p:cNvPr>
          <p:cNvSpPr txBox="1">
            <a:spLocks/>
          </p:cNvSpPr>
          <p:nvPr userDrawn="1"/>
        </p:nvSpPr>
        <p:spPr>
          <a:xfrm>
            <a:off x="10629089" y="6371105"/>
            <a:ext cx="867584" cy="306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D2D1E-8822-DD48-BC40-9627CBD8E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017E-EBB1-4B9B-AD59-5CAD98739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7905"/>
            <a:ext cx="10887075" cy="9326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E9116A5-D80C-5638-DF73-B06E49F02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5864348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CBE4F-CEC6-9D1D-2D86-58FB865351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8" y="1595217"/>
            <a:ext cx="10887075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CE3C87-1BC0-41BD-156E-3E76D3954235}"/>
              </a:ext>
            </a:extLst>
          </p:cNvPr>
          <p:cNvCxnSpPr>
            <a:cxnSpLocks/>
          </p:cNvCxnSpPr>
          <p:nvPr userDrawn="1"/>
        </p:nvCxnSpPr>
        <p:spPr>
          <a:xfrm>
            <a:off x="412310" y="230009"/>
            <a:ext cx="0" cy="10698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9B66FD2C-60F0-851B-8AF2-193F65992669}"/>
              </a:ext>
            </a:extLst>
          </p:cNvPr>
          <p:cNvSpPr txBox="1">
            <a:spLocks/>
          </p:cNvSpPr>
          <p:nvPr userDrawn="1"/>
        </p:nvSpPr>
        <p:spPr>
          <a:xfrm>
            <a:off x="10629089" y="6371105"/>
            <a:ext cx="867584" cy="306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D2D1E-8822-DD48-BC40-9627CBD8E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5BA5-AFC0-AFD0-8434-A269A6EFF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8" y="2880360"/>
            <a:ext cx="3921367" cy="109728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6C11B1-AE64-4A3C-184A-748C232D6D00}"/>
              </a:ext>
            </a:extLst>
          </p:cNvPr>
          <p:cNvCxnSpPr>
            <a:cxnSpLocks/>
          </p:cNvCxnSpPr>
          <p:nvPr userDrawn="1"/>
        </p:nvCxnSpPr>
        <p:spPr>
          <a:xfrm>
            <a:off x="412310" y="2788920"/>
            <a:ext cx="0" cy="12801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473FA-D1B7-2BF3-BE4D-11284436D8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81088" y="1595217"/>
            <a:ext cx="6615584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FDE7818-41DB-6E11-DCD1-3AEB702EF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5864348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917F9AF5-C6C6-021F-3142-CA36E6F2AE82}"/>
              </a:ext>
            </a:extLst>
          </p:cNvPr>
          <p:cNvSpPr txBox="1">
            <a:spLocks/>
          </p:cNvSpPr>
          <p:nvPr userDrawn="1"/>
        </p:nvSpPr>
        <p:spPr>
          <a:xfrm>
            <a:off x="10629089" y="6371105"/>
            <a:ext cx="867584" cy="306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D2D1E-8822-DD48-BC40-9627CBD8E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2FE5-AB80-8877-8A74-56218FE06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7905"/>
            <a:ext cx="10887075" cy="9326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29A3A98-86C8-C430-0213-7BF79377D4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5864347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63120B-2118-87F2-53B8-C9DCE7A47A9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" y="1595216"/>
            <a:ext cx="5387977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1B0852-BE48-3A26-00F8-1C6AF934C6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72200" y="1595216"/>
            <a:ext cx="5324474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E1ABCD-7451-AE39-D122-13A8A1BC24A0}"/>
              </a:ext>
            </a:extLst>
          </p:cNvPr>
          <p:cNvCxnSpPr>
            <a:cxnSpLocks/>
          </p:cNvCxnSpPr>
          <p:nvPr userDrawn="1"/>
        </p:nvCxnSpPr>
        <p:spPr>
          <a:xfrm>
            <a:off x="412310" y="230009"/>
            <a:ext cx="0" cy="10734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34C2B8D4-788A-914E-7BD3-F42B3CD86FBD}"/>
              </a:ext>
            </a:extLst>
          </p:cNvPr>
          <p:cNvSpPr txBox="1">
            <a:spLocks/>
          </p:cNvSpPr>
          <p:nvPr userDrawn="1"/>
        </p:nvSpPr>
        <p:spPr>
          <a:xfrm>
            <a:off x="10629089" y="6371105"/>
            <a:ext cx="867584" cy="306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D2D1E-8822-DD48-BC40-9627CBD8E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1595149"/>
            <a:ext cx="53879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97" y="2419064"/>
            <a:ext cx="5387979" cy="3303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95149"/>
            <a:ext cx="532447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2" y="2419064"/>
            <a:ext cx="5324472" cy="3303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2AF34-1892-5EC6-D158-45B05EFAC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7905"/>
            <a:ext cx="10887075" cy="9326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E535C46-F452-9BEE-06C2-8EA6D48AE8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5864348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D8BF48-1256-D940-D2DA-D44DB25AF1FF}"/>
              </a:ext>
            </a:extLst>
          </p:cNvPr>
          <p:cNvCxnSpPr>
            <a:cxnSpLocks/>
          </p:cNvCxnSpPr>
          <p:nvPr userDrawn="1"/>
        </p:nvCxnSpPr>
        <p:spPr>
          <a:xfrm>
            <a:off x="412310" y="230009"/>
            <a:ext cx="0" cy="10734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7C80EF5-1E58-E421-381E-8E16FA21D3BC}"/>
              </a:ext>
            </a:extLst>
          </p:cNvPr>
          <p:cNvSpPr txBox="1">
            <a:spLocks/>
          </p:cNvSpPr>
          <p:nvPr userDrawn="1"/>
        </p:nvSpPr>
        <p:spPr>
          <a:xfrm>
            <a:off x="10629089" y="6371105"/>
            <a:ext cx="867584" cy="306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D2D1E-8822-DD48-BC40-9627CBD8E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0D98D5-D01B-FDBB-D1C2-30E6F0D2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7" y="5478509"/>
            <a:ext cx="10887075" cy="621792"/>
          </a:xfrm>
        </p:spPr>
        <p:txBody>
          <a:bodyPr/>
          <a:lstStyle>
            <a:lvl1pPr algn="ctr">
              <a:lnSpc>
                <a:spcPct val="100000"/>
              </a:lnSpc>
              <a:defRPr sz="36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C21E0B6-0DEC-EBB7-3A9D-DA3EFEAD932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8" y="455521"/>
            <a:ext cx="10887075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3B4E4D26-3DE3-CA6C-2389-E97FA425ABFA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52A610-9A0F-0A20-4947-0441BC4998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44192"/>
            <a:ext cx="10887073" cy="3748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A176A166-25F0-E7D1-44A4-CF7E47DCAA89}"/>
              </a:ext>
            </a:extLst>
          </p:cNvPr>
          <p:cNvSpPr txBox="1">
            <a:spLocks/>
          </p:cNvSpPr>
          <p:nvPr userDrawn="1"/>
        </p:nvSpPr>
        <p:spPr>
          <a:xfrm>
            <a:off x="10629089" y="6371105"/>
            <a:ext cx="867584" cy="306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D2D1E-8822-DD48-BC40-9627CBD8E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D9BDC6-5C70-2FBB-7D02-3AB43CFDB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7" y="5090480"/>
            <a:ext cx="10890504" cy="621792"/>
          </a:xfrm>
        </p:spPr>
        <p:txBody>
          <a:bodyPr/>
          <a:lstStyle>
            <a:lvl1pPr algn="ctr">
              <a:lnSpc>
                <a:spcPct val="100000"/>
              </a:lnSpc>
              <a:defRPr sz="36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8C8904C-BFC3-4F41-21B1-F805BCF8D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5735176"/>
            <a:ext cx="10890504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7EAE16-E068-BDC4-7901-25DDEA5E4F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7" y="455521"/>
            <a:ext cx="10887074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DB0CC56-C4A5-DF65-ACE4-65FC776BA19A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7C3E99D-9F8F-D510-373D-2FFE27255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44193"/>
            <a:ext cx="10887074" cy="3748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67D1D04-F5BB-2898-3A83-52BE7AFFDA10}"/>
              </a:ext>
            </a:extLst>
          </p:cNvPr>
          <p:cNvSpPr txBox="1">
            <a:spLocks/>
          </p:cNvSpPr>
          <p:nvPr userDrawn="1"/>
        </p:nvSpPr>
        <p:spPr>
          <a:xfrm>
            <a:off x="10629089" y="6371105"/>
            <a:ext cx="867584" cy="306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AD2D1E-8822-DD48-BC40-9627CBD8E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8" y="327905"/>
            <a:ext cx="10887074" cy="93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7" y="1597028"/>
            <a:ext cx="10887075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3" r:id="rId2"/>
    <p:sldLayoutId id="2147483779" r:id="rId3"/>
    <p:sldLayoutId id="2147483742" r:id="rId4"/>
    <p:sldLayoutId id="2147483755" r:id="rId5"/>
    <p:sldLayoutId id="2147483746" r:id="rId6"/>
    <p:sldLayoutId id="2147483747" r:id="rId7"/>
    <p:sldLayoutId id="2147483751" r:id="rId8"/>
    <p:sldLayoutId id="2147483756" r:id="rId9"/>
    <p:sldLayoutId id="2147483754" r:id="rId10"/>
    <p:sldLayoutId id="2147483795" r:id="rId11"/>
    <p:sldLayoutId id="2147483780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▫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747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◦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D65CB2E-9344-EBCA-60E6-E4C2CE395FB7}"/>
              </a:ext>
            </a:extLst>
          </p:cNvPr>
          <p:cNvSpPr/>
          <p:nvPr/>
        </p:nvSpPr>
        <p:spPr>
          <a:xfrm>
            <a:off x="8063347" y="0"/>
            <a:ext cx="4128653" cy="6858000"/>
          </a:xfrm>
          <a:prstGeom prst="rect">
            <a:avLst/>
          </a:prstGeom>
          <a:solidFill>
            <a:schemeClr val="accent2">
              <a:alpha val="153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7620D942-ED9A-E64D-F85F-6FE5AB540E75}"/>
              </a:ext>
            </a:extLst>
          </p:cNvPr>
          <p:cNvSpPr/>
          <p:nvPr/>
        </p:nvSpPr>
        <p:spPr>
          <a:xfrm>
            <a:off x="7061599" y="746166"/>
            <a:ext cx="4128653" cy="6111834"/>
          </a:xfrm>
          <a:prstGeom prst="round2SameRect">
            <a:avLst>
              <a:gd name="adj1" fmla="val 879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9A4B7-B4EA-DEBB-45BA-D241A8F8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920"/>
          <a:stretch>
            <a:fillRect/>
          </a:stretch>
        </p:blipFill>
        <p:spPr>
          <a:xfrm>
            <a:off x="6863645" y="573770"/>
            <a:ext cx="4524563" cy="6284230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CE5FC776-F653-BCE1-424E-1CB6F740A1D6}"/>
              </a:ext>
            </a:extLst>
          </p:cNvPr>
          <p:cNvSpPr/>
          <p:nvPr/>
        </p:nvSpPr>
        <p:spPr>
          <a:xfrm>
            <a:off x="7294330" y="2531780"/>
            <a:ext cx="3655183" cy="611808"/>
          </a:xfrm>
          <a:custGeom>
            <a:avLst/>
            <a:gdLst>
              <a:gd name="connsiteX0" fmla="*/ 53127 w 3655183"/>
              <a:gd name="connsiteY0" fmla="*/ 305903 h 611808"/>
              <a:gd name="connsiteX1" fmla="*/ 53127 w 3655183"/>
              <a:gd name="connsiteY1" fmla="*/ 305904 h 611808"/>
              <a:gd name="connsiteX2" fmla="*/ 53127 w 3655183"/>
              <a:gd name="connsiteY2" fmla="*/ 305904 h 611808"/>
              <a:gd name="connsiteX3" fmla="*/ 359031 w 3655183"/>
              <a:gd name="connsiteY3" fmla="*/ 0 h 611808"/>
              <a:gd name="connsiteX4" fmla="*/ 3349279 w 3655183"/>
              <a:gd name="connsiteY4" fmla="*/ 0 h 611808"/>
              <a:gd name="connsiteX5" fmla="*/ 3655183 w 3655183"/>
              <a:gd name="connsiteY5" fmla="*/ 305904 h 611808"/>
              <a:gd name="connsiteX6" fmla="*/ 3655182 w 3655183"/>
              <a:gd name="connsiteY6" fmla="*/ 305904 h 611808"/>
              <a:gd name="connsiteX7" fmla="*/ 3349278 w 3655183"/>
              <a:gd name="connsiteY7" fmla="*/ 611808 h 611808"/>
              <a:gd name="connsiteX8" fmla="*/ 359031 w 3655183"/>
              <a:gd name="connsiteY8" fmla="*/ 611807 h 611808"/>
              <a:gd name="connsiteX9" fmla="*/ 187998 w 3655183"/>
              <a:gd name="connsiteY9" fmla="*/ 559563 h 611808"/>
              <a:gd name="connsiteX10" fmla="*/ 187161 w 3655183"/>
              <a:gd name="connsiteY10" fmla="*/ 558873 h 611808"/>
              <a:gd name="connsiteX11" fmla="*/ 0 w 3655183"/>
              <a:gd name="connsiteY11" fmla="*/ 570633 h 611808"/>
              <a:gd name="connsiteX12" fmla="*/ 68494 w 3655183"/>
              <a:gd name="connsiteY12" fmla="*/ 510112 h 611808"/>
              <a:gd name="connsiteX13" fmla="*/ 87317 w 3655183"/>
              <a:gd name="connsiteY13" fmla="*/ 481202 h 611808"/>
              <a:gd name="connsiteX14" fmla="*/ 97278 w 3655183"/>
              <a:gd name="connsiteY14" fmla="*/ 462027 h 611808"/>
              <a:gd name="connsiteX15" fmla="*/ 77167 w 3655183"/>
              <a:gd name="connsiteY15" fmla="*/ 424975 h 611808"/>
              <a:gd name="connsiteX16" fmla="*/ 53127 w 3655183"/>
              <a:gd name="connsiteY16" fmla="*/ 305904 h 611808"/>
              <a:gd name="connsiteX17" fmla="*/ 77167 w 3655183"/>
              <a:gd name="connsiteY17" fmla="*/ 186833 h 611808"/>
              <a:gd name="connsiteX18" fmla="*/ 359031 w 3655183"/>
              <a:gd name="connsiteY18" fmla="*/ 0 h 611808"/>
              <a:gd name="connsiteX0" fmla="*/ 53127 w 3655183"/>
              <a:gd name="connsiteY0" fmla="*/ 305903 h 611808"/>
              <a:gd name="connsiteX1" fmla="*/ 53127 w 3655183"/>
              <a:gd name="connsiteY1" fmla="*/ 305904 h 611808"/>
              <a:gd name="connsiteX2" fmla="*/ 53127 w 3655183"/>
              <a:gd name="connsiteY2" fmla="*/ 305904 h 611808"/>
              <a:gd name="connsiteX3" fmla="*/ 53127 w 3655183"/>
              <a:gd name="connsiteY3" fmla="*/ 305903 h 611808"/>
              <a:gd name="connsiteX4" fmla="*/ 359031 w 3655183"/>
              <a:gd name="connsiteY4" fmla="*/ 0 h 611808"/>
              <a:gd name="connsiteX5" fmla="*/ 3349279 w 3655183"/>
              <a:gd name="connsiteY5" fmla="*/ 0 h 611808"/>
              <a:gd name="connsiteX6" fmla="*/ 3655183 w 3655183"/>
              <a:gd name="connsiteY6" fmla="*/ 305904 h 611808"/>
              <a:gd name="connsiteX7" fmla="*/ 3655182 w 3655183"/>
              <a:gd name="connsiteY7" fmla="*/ 305904 h 611808"/>
              <a:gd name="connsiteX8" fmla="*/ 3349278 w 3655183"/>
              <a:gd name="connsiteY8" fmla="*/ 611808 h 611808"/>
              <a:gd name="connsiteX9" fmla="*/ 359031 w 3655183"/>
              <a:gd name="connsiteY9" fmla="*/ 611807 h 611808"/>
              <a:gd name="connsiteX10" fmla="*/ 187998 w 3655183"/>
              <a:gd name="connsiteY10" fmla="*/ 559563 h 611808"/>
              <a:gd name="connsiteX11" fmla="*/ 187161 w 3655183"/>
              <a:gd name="connsiteY11" fmla="*/ 558873 h 611808"/>
              <a:gd name="connsiteX12" fmla="*/ 0 w 3655183"/>
              <a:gd name="connsiteY12" fmla="*/ 570633 h 611808"/>
              <a:gd name="connsiteX13" fmla="*/ 68494 w 3655183"/>
              <a:gd name="connsiteY13" fmla="*/ 510112 h 611808"/>
              <a:gd name="connsiteX14" fmla="*/ 87317 w 3655183"/>
              <a:gd name="connsiteY14" fmla="*/ 481202 h 611808"/>
              <a:gd name="connsiteX15" fmla="*/ 97278 w 3655183"/>
              <a:gd name="connsiteY15" fmla="*/ 462027 h 611808"/>
              <a:gd name="connsiteX16" fmla="*/ 77167 w 3655183"/>
              <a:gd name="connsiteY16" fmla="*/ 424975 h 611808"/>
              <a:gd name="connsiteX17" fmla="*/ 77167 w 3655183"/>
              <a:gd name="connsiteY17" fmla="*/ 186833 h 611808"/>
              <a:gd name="connsiteX18" fmla="*/ 359031 w 3655183"/>
              <a:gd name="connsiteY18" fmla="*/ 0 h 611808"/>
              <a:gd name="connsiteX0" fmla="*/ 53127 w 3655183"/>
              <a:gd name="connsiteY0" fmla="*/ 305904 h 611808"/>
              <a:gd name="connsiteX1" fmla="*/ 53127 w 3655183"/>
              <a:gd name="connsiteY1" fmla="*/ 305904 h 611808"/>
              <a:gd name="connsiteX2" fmla="*/ 53127 w 3655183"/>
              <a:gd name="connsiteY2" fmla="*/ 305904 h 611808"/>
              <a:gd name="connsiteX3" fmla="*/ 359031 w 3655183"/>
              <a:gd name="connsiteY3" fmla="*/ 0 h 611808"/>
              <a:gd name="connsiteX4" fmla="*/ 3349279 w 3655183"/>
              <a:gd name="connsiteY4" fmla="*/ 0 h 611808"/>
              <a:gd name="connsiteX5" fmla="*/ 3655183 w 3655183"/>
              <a:gd name="connsiteY5" fmla="*/ 305904 h 611808"/>
              <a:gd name="connsiteX6" fmla="*/ 3655182 w 3655183"/>
              <a:gd name="connsiteY6" fmla="*/ 305904 h 611808"/>
              <a:gd name="connsiteX7" fmla="*/ 3349278 w 3655183"/>
              <a:gd name="connsiteY7" fmla="*/ 611808 h 611808"/>
              <a:gd name="connsiteX8" fmla="*/ 359031 w 3655183"/>
              <a:gd name="connsiteY8" fmla="*/ 611807 h 611808"/>
              <a:gd name="connsiteX9" fmla="*/ 187998 w 3655183"/>
              <a:gd name="connsiteY9" fmla="*/ 559563 h 611808"/>
              <a:gd name="connsiteX10" fmla="*/ 187161 w 3655183"/>
              <a:gd name="connsiteY10" fmla="*/ 558873 h 611808"/>
              <a:gd name="connsiteX11" fmla="*/ 0 w 3655183"/>
              <a:gd name="connsiteY11" fmla="*/ 570633 h 611808"/>
              <a:gd name="connsiteX12" fmla="*/ 68494 w 3655183"/>
              <a:gd name="connsiteY12" fmla="*/ 510112 h 611808"/>
              <a:gd name="connsiteX13" fmla="*/ 87317 w 3655183"/>
              <a:gd name="connsiteY13" fmla="*/ 481202 h 611808"/>
              <a:gd name="connsiteX14" fmla="*/ 97278 w 3655183"/>
              <a:gd name="connsiteY14" fmla="*/ 462027 h 611808"/>
              <a:gd name="connsiteX15" fmla="*/ 77167 w 3655183"/>
              <a:gd name="connsiteY15" fmla="*/ 424975 h 611808"/>
              <a:gd name="connsiteX16" fmla="*/ 77167 w 3655183"/>
              <a:gd name="connsiteY16" fmla="*/ 186833 h 611808"/>
              <a:gd name="connsiteX17" fmla="*/ 359031 w 3655183"/>
              <a:gd name="connsiteY17" fmla="*/ 0 h 611808"/>
              <a:gd name="connsiteX0" fmla="*/ 359031 w 3655183"/>
              <a:gd name="connsiteY0" fmla="*/ 0 h 611808"/>
              <a:gd name="connsiteX1" fmla="*/ 3349279 w 3655183"/>
              <a:gd name="connsiteY1" fmla="*/ 0 h 611808"/>
              <a:gd name="connsiteX2" fmla="*/ 3655183 w 3655183"/>
              <a:gd name="connsiteY2" fmla="*/ 305904 h 611808"/>
              <a:gd name="connsiteX3" fmla="*/ 3655182 w 3655183"/>
              <a:gd name="connsiteY3" fmla="*/ 305904 h 611808"/>
              <a:gd name="connsiteX4" fmla="*/ 3349278 w 3655183"/>
              <a:gd name="connsiteY4" fmla="*/ 611808 h 611808"/>
              <a:gd name="connsiteX5" fmla="*/ 359031 w 3655183"/>
              <a:gd name="connsiteY5" fmla="*/ 611807 h 611808"/>
              <a:gd name="connsiteX6" fmla="*/ 187998 w 3655183"/>
              <a:gd name="connsiteY6" fmla="*/ 559563 h 611808"/>
              <a:gd name="connsiteX7" fmla="*/ 187161 w 3655183"/>
              <a:gd name="connsiteY7" fmla="*/ 558873 h 611808"/>
              <a:gd name="connsiteX8" fmla="*/ 0 w 3655183"/>
              <a:gd name="connsiteY8" fmla="*/ 570633 h 611808"/>
              <a:gd name="connsiteX9" fmla="*/ 68494 w 3655183"/>
              <a:gd name="connsiteY9" fmla="*/ 510112 h 611808"/>
              <a:gd name="connsiteX10" fmla="*/ 87317 w 3655183"/>
              <a:gd name="connsiteY10" fmla="*/ 481202 h 611808"/>
              <a:gd name="connsiteX11" fmla="*/ 97278 w 3655183"/>
              <a:gd name="connsiteY11" fmla="*/ 462027 h 611808"/>
              <a:gd name="connsiteX12" fmla="*/ 77167 w 3655183"/>
              <a:gd name="connsiteY12" fmla="*/ 424975 h 611808"/>
              <a:gd name="connsiteX13" fmla="*/ 77167 w 3655183"/>
              <a:gd name="connsiteY13" fmla="*/ 186833 h 611808"/>
              <a:gd name="connsiteX14" fmla="*/ 359031 w 3655183"/>
              <a:gd name="connsiteY14" fmla="*/ 0 h 611808"/>
              <a:gd name="connsiteX0" fmla="*/ 359031 w 3655183"/>
              <a:gd name="connsiteY0" fmla="*/ 0 h 611808"/>
              <a:gd name="connsiteX1" fmla="*/ 3349279 w 3655183"/>
              <a:gd name="connsiteY1" fmla="*/ 0 h 611808"/>
              <a:gd name="connsiteX2" fmla="*/ 3655183 w 3655183"/>
              <a:gd name="connsiteY2" fmla="*/ 305904 h 611808"/>
              <a:gd name="connsiteX3" fmla="*/ 3655182 w 3655183"/>
              <a:gd name="connsiteY3" fmla="*/ 305904 h 611808"/>
              <a:gd name="connsiteX4" fmla="*/ 3349278 w 3655183"/>
              <a:gd name="connsiteY4" fmla="*/ 611808 h 611808"/>
              <a:gd name="connsiteX5" fmla="*/ 359031 w 3655183"/>
              <a:gd name="connsiteY5" fmla="*/ 611807 h 611808"/>
              <a:gd name="connsiteX6" fmla="*/ 187998 w 3655183"/>
              <a:gd name="connsiteY6" fmla="*/ 559563 h 611808"/>
              <a:gd name="connsiteX7" fmla="*/ 187161 w 3655183"/>
              <a:gd name="connsiteY7" fmla="*/ 558873 h 611808"/>
              <a:gd name="connsiteX8" fmla="*/ 0 w 3655183"/>
              <a:gd name="connsiteY8" fmla="*/ 570633 h 611808"/>
              <a:gd name="connsiteX9" fmla="*/ 68494 w 3655183"/>
              <a:gd name="connsiteY9" fmla="*/ 510112 h 611808"/>
              <a:gd name="connsiteX10" fmla="*/ 87317 w 3655183"/>
              <a:gd name="connsiteY10" fmla="*/ 481202 h 611808"/>
              <a:gd name="connsiteX11" fmla="*/ 97278 w 3655183"/>
              <a:gd name="connsiteY11" fmla="*/ 462027 h 611808"/>
              <a:gd name="connsiteX12" fmla="*/ 77167 w 3655183"/>
              <a:gd name="connsiteY12" fmla="*/ 424975 h 611808"/>
              <a:gd name="connsiteX13" fmla="*/ 77167 w 3655183"/>
              <a:gd name="connsiteY13" fmla="*/ 186833 h 611808"/>
              <a:gd name="connsiteX14" fmla="*/ 359031 w 3655183"/>
              <a:gd name="connsiteY14" fmla="*/ 0 h 611808"/>
              <a:gd name="connsiteX0" fmla="*/ 359031 w 3655183"/>
              <a:gd name="connsiteY0" fmla="*/ 0 h 611808"/>
              <a:gd name="connsiteX1" fmla="*/ 3349279 w 3655183"/>
              <a:gd name="connsiteY1" fmla="*/ 0 h 611808"/>
              <a:gd name="connsiteX2" fmla="*/ 3655183 w 3655183"/>
              <a:gd name="connsiteY2" fmla="*/ 305904 h 611808"/>
              <a:gd name="connsiteX3" fmla="*/ 3655182 w 3655183"/>
              <a:gd name="connsiteY3" fmla="*/ 305904 h 611808"/>
              <a:gd name="connsiteX4" fmla="*/ 3349278 w 3655183"/>
              <a:gd name="connsiteY4" fmla="*/ 611808 h 611808"/>
              <a:gd name="connsiteX5" fmla="*/ 359031 w 3655183"/>
              <a:gd name="connsiteY5" fmla="*/ 611807 h 611808"/>
              <a:gd name="connsiteX6" fmla="*/ 187998 w 3655183"/>
              <a:gd name="connsiteY6" fmla="*/ 559563 h 611808"/>
              <a:gd name="connsiteX7" fmla="*/ 187161 w 3655183"/>
              <a:gd name="connsiteY7" fmla="*/ 558873 h 611808"/>
              <a:gd name="connsiteX8" fmla="*/ 0 w 3655183"/>
              <a:gd name="connsiteY8" fmla="*/ 570633 h 611808"/>
              <a:gd name="connsiteX9" fmla="*/ 68494 w 3655183"/>
              <a:gd name="connsiteY9" fmla="*/ 510112 h 611808"/>
              <a:gd name="connsiteX10" fmla="*/ 87317 w 3655183"/>
              <a:gd name="connsiteY10" fmla="*/ 481202 h 611808"/>
              <a:gd name="connsiteX11" fmla="*/ 97278 w 3655183"/>
              <a:gd name="connsiteY11" fmla="*/ 462027 h 611808"/>
              <a:gd name="connsiteX12" fmla="*/ 77167 w 3655183"/>
              <a:gd name="connsiteY12" fmla="*/ 424975 h 611808"/>
              <a:gd name="connsiteX13" fmla="*/ 77167 w 3655183"/>
              <a:gd name="connsiteY13" fmla="*/ 186833 h 611808"/>
              <a:gd name="connsiteX14" fmla="*/ 359031 w 3655183"/>
              <a:gd name="connsiteY14" fmla="*/ 0 h 61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5183" h="611808">
                <a:moveTo>
                  <a:pt x="359031" y="0"/>
                </a:moveTo>
                <a:lnTo>
                  <a:pt x="3349279" y="0"/>
                </a:lnTo>
                <a:cubicBezTo>
                  <a:pt x="3518225" y="0"/>
                  <a:pt x="3655183" y="136958"/>
                  <a:pt x="3655183" y="305904"/>
                </a:cubicBezTo>
                <a:lnTo>
                  <a:pt x="3655182" y="305904"/>
                </a:lnTo>
                <a:cubicBezTo>
                  <a:pt x="3655182" y="474850"/>
                  <a:pt x="3518224" y="611808"/>
                  <a:pt x="3349278" y="611808"/>
                </a:cubicBezTo>
                <a:lnTo>
                  <a:pt x="359031" y="611807"/>
                </a:lnTo>
                <a:cubicBezTo>
                  <a:pt x="295677" y="611807"/>
                  <a:pt x="236820" y="592547"/>
                  <a:pt x="187998" y="559563"/>
                </a:cubicBezTo>
                <a:lnTo>
                  <a:pt x="187161" y="558873"/>
                </a:lnTo>
                <a:lnTo>
                  <a:pt x="0" y="570633"/>
                </a:lnTo>
                <a:cubicBezTo>
                  <a:pt x="24942" y="545165"/>
                  <a:pt x="11810" y="580035"/>
                  <a:pt x="68494" y="510112"/>
                </a:cubicBezTo>
                <a:cubicBezTo>
                  <a:pt x="76174" y="499193"/>
                  <a:pt x="82365" y="489615"/>
                  <a:pt x="87317" y="481202"/>
                </a:cubicBezTo>
                <a:lnTo>
                  <a:pt x="97278" y="462027"/>
                </a:lnTo>
                <a:lnTo>
                  <a:pt x="77167" y="424975"/>
                </a:lnTo>
                <a:cubicBezTo>
                  <a:pt x="45417" y="329719"/>
                  <a:pt x="48592" y="266214"/>
                  <a:pt x="77167" y="186833"/>
                </a:cubicBezTo>
                <a:cubicBezTo>
                  <a:pt x="123606" y="77039"/>
                  <a:pt x="232322" y="0"/>
                  <a:pt x="359031" y="0"/>
                </a:cubicBezTo>
                <a:close/>
              </a:path>
            </a:pathLst>
          </a:custGeom>
          <a:solidFill>
            <a:schemeClr val="accent3">
              <a:alpha val="501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8F9E7-85D4-9CE8-09BC-CED982D22628}"/>
              </a:ext>
            </a:extLst>
          </p:cNvPr>
          <p:cNvSpPr txBox="1"/>
          <p:nvPr/>
        </p:nvSpPr>
        <p:spPr>
          <a:xfrm>
            <a:off x="7347456" y="2695827"/>
            <a:ext cx="36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This Box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Could Save Your Life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309857-64A1-B92F-969F-BD4C588246BE}"/>
              </a:ext>
            </a:extLst>
          </p:cNvPr>
          <p:cNvGrpSpPr/>
          <p:nvPr/>
        </p:nvGrpSpPr>
        <p:grpSpPr>
          <a:xfrm>
            <a:off x="784556" y="1150118"/>
            <a:ext cx="3257354" cy="572920"/>
            <a:chOff x="803792" y="1303266"/>
            <a:chExt cx="4152444" cy="7303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2133A5-DC77-EDD3-78E5-7DA0D642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92" y="1303266"/>
              <a:ext cx="2237285" cy="7303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E1AABF-F3F7-F59A-F5E0-4CC1C3470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2806" y="1425798"/>
              <a:ext cx="1363430" cy="48528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F54E472-2618-8ED8-FB7C-CA14991A6E22}"/>
              </a:ext>
            </a:extLst>
          </p:cNvPr>
          <p:cNvSpPr txBox="1"/>
          <p:nvPr/>
        </p:nvSpPr>
        <p:spPr>
          <a:xfrm>
            <a:off x="650394" y="2017461"/>
            <a:ext cx="537282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80"/>
              </a:lnSpc>
            </a:pPr>
            <a:r>
              <a:rPr lang="en-US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 the Prep, </a:t>
            </a:r>
            <a:br>
              <a:rPr lang="en-US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the Screening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207551-8871-E194-C9EB-0FDBC956A69B}"/>
              </a:ext>
            </a:extLst>
          </p:cNvPr>
          <p:cNvSpPr txBox="1"/>
          <p:nvPr/>
        </p:nvSpPr>
        <p:spPr>
          <a:xfrm>
            <a:off x="650393" y="3523612"/>
            <a:ext cx="59441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80"/>
              </a:lnSpc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Colon cancer is one of the most preventable cancers – especially when caught early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1C71E8-C6E3-2147-8CAF-358F8D3A4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98" y="4748751"/>
            <a:ext cx="1016032" cy="10160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2779DD7-9EAC-87C0-C603-CEBB72A8C991}"/>
              </a:ext>
            </a:extLst>
          </p:cNvPr>
          <p:cNvSpPr txBox="1"/>
          <p:nvPr/>
        </p:nvSpPr>
        <p:spPr>
          <a:xfrm>
            <a:off x="1886726" y="4745328"/>
            <a:ext cx="434884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Want to view a how-to-use video and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get help returning your Cologuard Kit?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DFD70-E49D-A61D-788F-0D252E50149F}"/>
              </a:ext>
            </a:extLst>
          </p:cNvPr>
          <p:cNvSpPr txBox="1"/>
          <p:nvPr/>
        </p:nvSpPr>
        <p:spPr>
          <a:xfrm>
            <a:off x="1886726" y="5250090"/>
            <a:ext cx="4348840" cy="51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Scan the QR code or visit</a:t>
            </a:r>
          </a:p>
          <a:p>
            <a:pPr>
              <a:lnSpc>
                <a:spcPts val="1680"/>
              </a:lnSpc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Cologuard.com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/how-to-use-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cologuard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E38751-BF58-42EE-592C-195D6F8CF807}"/>
              </a:ext>
            </a:extLst>
          </p:cNvPr>
          <p:cNvSpPr/>
          <p:nvPr/>
        </p:nvSpPr>
        <p:spPr>
          <a:xfrm rot="18286031">
            <a:off x="8512648" y="3152741"/>
            <a:ext cx="2073982" cy="2683955"/>
          </a:xfrm>
          <a:custGeom>
            <a:avLst/>
            <a:gdLst>
              <a:gd name="connsiteX0" fmla="*/ 363581 w 2073982"/>
              <a:gd name="connsiteY0" fmla="*/ 151078 h 2683955"/>
              <a:gd name="connsiteX1" fmla="*/ 363581 w 2073982"/>
              <a:gd name="connsiteY1" fmla="*/ 151078 h 2683955"/>
              <a:gd name="connsiteX2" fmla="*/ 363581 w 2073982"/>
              <a:gd name="connsiteY2" fmla="*/ 151078 h 2683955"/>
              <a:gd name="connsiteX3" fmla="*/ 1540756 w 2073982"/>
              <a:gd name="connsiteY3" fmla="*/ 363582 h 2683955"/>
              <a:gd name="connsiteX4" fmla="*/ 1922904 w 2073982"/>
              <a:gd name="connsiteY4" fmla="*/ 914092 h 2683955"/>
              <a:gd name="connsiteX5" fmla="*/ 1710400 w 2073982"/>
              <a:gd name="connsiteY5" fmla="*/ 2091268 h 2683955"/>
              <a:gd name="connsiteX6" fmla="*/ 1710400 w 2073982"/>
              <a:gd name="connsiteY6" fmla="*/ 2091267 h 2683955"/>
              <a:gd name="connsiteX7" fmla="*/ 1402032 w 2073982"/>
              <a:gd name="connsiteY7" fmla="*/ 2224410 h 2683955"/>
              <a:gd name="connsiteX8" fmla="*/ 1346580 w 2073982"/>
              <a:gd name="connsiteY8" fmla="*/ 2230508 h 2683955"/>
              <a:gd name="connsiteX9" fmla="*/ 1316791 w 2073982"/>
              <a:gd name="connsiteY9" fmla="*/ 2283393 h 2683955"/>
              <a:gd name="connsiteX10" fmla="*/ 1300583 w 2073982"/>
              <a:gd name="connsiteY10" fmla="*/ 2683111 h 2683955"/>
              <a:gd name="connsiteX11" fmla="*/ 1035048 w 2073982"/>
              <a:gd name="connsiteY11" fmla="*/ 2288541 h 2683955"/>
              <a:gd name="connsiteX12" fmla="*/ 1009731 w 2073982"/>
              <a:gd name="connsiteY12" fmla="*/ 2209673 h 2683955"/>
              <a:gd name="connsiteX13" fmla="*/ 921570 w 2073982"/>
              <a:gd name="connsiteY13" fmla="*/ 2184880 h 2683955"/>
              <a:gd name="connsiteX14" fmla="*/ 533224 w 2073982"/>
              <a:gd name="connsiteY14" fmla="*/ 1878764 h 2683955"/>
              <a:gd name="connsiteX15" fmla="*/ 151078 w 2073982"/>
              <a:gd name="connsiteY15" fmla="*/ 1328254 h 2683955"/>
              <a:gd name="connsiteX16" fmla="*/ 233346 w 2073982"/>
              <a:gd name="connsiteY16" fmla="*/ 262402 h 2683955"/>
              <a:gd name="connsiteX17" fmla="*/ 363581 w 2073982"/>
              <a:gd name="connsiteY17" fmla="*/ 151078 h 2683955"/>
              <a:gd name="connsiteX18" fmla="*/ 513414 w 2073982"/>
              <a:gd name="connsiteY18" fmla="*/ 67987 h 2683955"/>
              <a:gd name="connsiteX19" fmla="*/ 1540756 w 2073982"/>
              <a:gd name="connsiteY19" fmla="*/ 363582 h 26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3982" h="2683955">
                <a:moveTo>
                  <a:pt x="363581" y="151078"/>
                </a:moveTo>
                <a:lnTo>
                  <a:pt x="363581" y="151078"/>
                </a:lnTo>
                <a:lnTo>
                  <a:pt x="363581" y="151078"/>
                </a:lnTo>
                <a:close/>
                <a:moveTo>
                  <a:pt x="1540756" y="363582"/>
                </a:moveTo>
                <a:lnTo>
                  <a:pt x="1922904" y="914092"/>
                </a:lnTo>
                <a:cubicBezTo>
                  <a:pt x="2189291" y="1297841"/>
                  <a:pt x="2094149" y="1824881"/>
                  <a:pt x="1710400" y="2091268"/>
                </a:cubicBezTo>
                <a:lnTo>
                  <a:pt x="1710400" y="2091267"/>
                </a:lnTo>
                <a:cubicBezTo>
                  <a:pt x="1614462" y="2157864"/>
                  <a:pt x="1509569" y="2201865"/>
                  <a:pt x="1402032" y="2224410"/>
                </a:cubicBezTo>
                <a:lnTo>
                  <a:pt x="1346580" y="2230508"/>
                </a:lnTo>
                <a:lnTo>
                  <a:pt x="1316791" y="2283393"/>
                </a:lnTo>
                <a:cubicBezTo>
                  <a:pt x="1225589" y="2493461"/>
                  <a:pt x="1308521" y="2698789"/>
                  <a:pt x="1300583" y="2683111"/>
                </a:cubicBezTo>
                <a:cubicBezTo>
                  <a:pt x="1307535" y="2693454"/>
                  <a:pt x="1147176" y="2580189"/>
                  <a:pt x="1035048" y="2288541"/>
                </a:cubicBezTo>
                <a:lnTo>
                  <a:pt x="1009731" y="2209673"/>
                </a:lnTo>
                <a:lnTo>
                  <a:pt x="921570" y="2184880"/>
                </a:lnTo>
                <a:cubicBezTo>
                  <a:pt x="769668" y="2125990"/>
                  <a:pt x="633119" y="2022670"/>
                  <a:pt x="533224" y="1878764"/>
                </a:cubicBezTo>
                <a:lnTo>
                  <a:pt x="151078" y="1328254"/>
                </a:lnTo>
                <a:cubicBezTo>
                  <a:pt x="-82011" y="992473"/>
                  <a:pt x="-38304" y="546985"/>
                  <a:pt x="233346" y="262402"/>
                </a:cubicBezTo>
                <a:lnTo>
                  <a:pt x="363581" y="151078"/>
                </a:lnTo>
                <a:lnTo>
                  <a:pt x="513414" y="67987"/>
                </a:lnTo>
                <a:cubicBezTo>
                  <a:pt x="875017" y="-87014"/>
                  <a:pt x="1307668" y="27801"/>
                  <a:pt x="1540756" y="363582"/>
                </a:cubicBezTo>
                <a:close/>
              </a:path>
            </a:pathLst>
          </a:custGeom>
          <a:solidFill>
            <a:schemeClr val="accent2">
              <a:alpha val="152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white box with blue logo&#10;&#10;AI-generated content may be incorrect.">
            <a:extLst>
              <a:ext uri="{FF2B5EF4-FFF2-40B4-BE49-F238E27FC236}">
                <a16:creationId xmlns:a16="http://schemas.microsoft.com/office/drawing/2014/main" id="{9EA8F7AF-C382-391E-A4C7-D65E4793A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96" y="3691263"/>
            <a:ext cx="1300093" cy="13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CBSND">
      <a:dk1>
        <a:srgbClr val="242424"/>
      </a:dk1>
      <a:lt1>
        <a:srgbClr val="FFFFFF"/>
      </a:lt1>
      <a:dk2>
        <a:srgbClr val="616263"/>
      </a:dk2>
      <a:lt2>
        <a:srgbClr val="DADADA"/>
      </a:lt2>
      <a:accent1>
        <a:srgbClr val="00497F"/>
      </a:accent1>
      <a:accent2>
        <a:srgbClr val="067DB3"/>
      </a:accent2>
      <a:accent3>
        <a:srgbClr val="DADADA"/>
      </a:accent3>
      <a:accent4>
        <a:srgbClr val="784B82"/>
      </a:accent4>
      <a:accent5>
        <a:srgbClr val="009750"/>
      </a:accent5>
      <a:accent6>
        <a:srgbClr val="F15B5B"/>
      </a:accent6>
      <a:hlink>
        <a:srgbClr val="067DB3"/>
      </a:hlink>
      <a:folHlink>
        <a:srgbClr val="61626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7859242-42E1-5840-9CFD-830DA9924957}" vid="{7156529A-E4E1-384D-92B5-32CB59454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D30F1148AB54285D9375386D87490" ma:contentTypeVersion="4" ma:contentTypeDescription="Create a new document." ma:contentTypeScope="" ma:versionID="504a1a75913f18b84275a24e69072c6c">
  <xsd:schema xmlns:xsd="http://www.w3.org/2001/XMLSchema" xmlns:xs="http://www.w3.org/2001/XMLSchema" xmlns:p="http://schemas.microsoft.com/office/2006/metadata/properties" xmlns:ns2="cc27e344-8a36-481c-a5b8-36c9d02d884b" targetNamespace="http://schemas.microsoft.com/office/2006/metadata/properties" ma:root="true" ma:fieldsID="c382ed5cd934ead2d866aaa308de9277" ns2:_="">
    <xsd:import namespace="cc27e344-8a36-481c-a5b8-36c9d02d8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7e344-8a36-481c-a5b8-36c9d02d8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AA463-2B54-4AF7-A317-F559242BE7E7}">
  <ds:schemaRefs>
    <ds:schemaRef ds:uri="http://schemas.microsoft.com/office/2006/metadata/properties"/>
    <ds:schemaRef ds:uri="http://schemas.microsoft.com/office/infopath/2007/PartnerControls"/>
    <ds:schemaRef ds:uri="de8c24e1-0357-47d0-9e9b-bb3995f09886"/>
    <ds:schemaRef ds:uri="d1fa9c55-0218-4003-8031-0d33602262ec"/>
  </ds:schemaRefs>
</ds:datastoreItem>
</file>

<file path=customXml/itemProps2.xml><?xml version="1.0" encoding="utf-8"?>
<ds:datastoreItem xmlns:ds="http://schemas.openxmlformats.org/officeDocument/2006/customXml" ds:itemID="{3FF334C7-C472-45E9-AEC0-5F8396FA6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7e344-8a36-481c-a5b8-36c9d02d8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A660C-CDA0-4BDD-8E61-FBCCA76F88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e00ffc-3bfb-41e9-a839-29d5b485647c}" enabled="1" method="Standard" siteId="{78e09523-679a-4e88-b824-3edbf7b1083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36</TotalTime>
  <Words>54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System Font Regular</vt:lpstr>
      <vt:lpstr>Wingdings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Pansch</dc:creator>
  <cp:lastModifiedBy>Elizabeth Pansch</cp:lastModifiedBy>
  <cp:revision>3</cp:revision>
  <cp:lastPrinted>2019-01-28T14:54:56Z</cp:lastPrinted>
  <dcterms:created xsi:type="dcterms:W3CDTF">2025-09-17T18:34:09Z</dcterms:created>
  <dcterms:modified xsi:type="dcterms:W3CDTF">2025-09-24T01:59:07Z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0x010100AD0D30F1148AB54285D9375386D87490</vt:lpwstr>
  </property>
  <property fmtid="{D5CDD505-2E9C-101B-9397-08002B2CF9AE}" pid="3" name="Content Type">
    <vt:lpwstr>1;#Informational|be4a7725-902b-49b6-8772-14551e7d05b6</vt:lpwstr>
  </property>
  <property fmtid="{D5CDD505-2E9C-101B-9397-08002B2CF9AE}" pid="4" name="BlueElement">
    <vt:lpwstr/>
  </property>
</Properties>
</file>